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autoCompressPictures="0">
  <p:sldMasterIdLst>
    <p:sldMasterId id="2147483998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8" r:id="rId3"/>
    <p:sldId id="260" r:id="rId4"/>
    <p:sldId id="273" r:id="rId5"/>
    <p:sldId id="330" r:id="rId6"/>
    <p:sldId id="325" r:id="rId7"/>
    <p:sldId id="326" r:id="rId8"/>
    <p:sldId id="323" r:id="rId9"/>
    <p:sldId id="327" r:id="rId10"/>
    <p:sldId id="328" r:id="rId11"/>
    <p:sldId id="331" r:id="rId12"/>
    <p:sldId id="332" r:id="rId13"/>
    <p:sldId id="334" r:id="rId14"/>
    <p:sldId id="338" r:id="rId15"/>
    <p:sldId id="339" r:id="rId16"/>
    <p:sldId id="340" r:id="rId17"/>
    <p:sldId id="336" r:id="rId18"/>
    <p:sldId id="341" r:id="rId19"/>
    <p:sldId id="342" r:id="rId20"/>
    <p:sldId id="343" r:id="rId21"/>
    <p:sldId id="344" r:id="rId22"/>
    <p:sldId id="345" r:id="rId23"/>
    <p:sldId id="333" r:id="rId24"/>
    <p:sldId id="348" r:id="rId25"/>
    <p:sldId id="349" r:id="rId26"/>
    <p:sldId id="351" r:id="rId27"/>
    <p:sldId id="352" r:id="rId28"/>
    <p:sldId id="346" r:id="rId29"/>
    <p:sldId id="350" r:id="rId30"/>
    <p:sldId id="353" r:id="rId31"/>
    <p:sldId id="324" r:id="rId32"/>
    <p:sldId id="354" r:id="rId33"/>
    <p:sldId id="355" r:id="rId34"/>
    <p:sldId id="356" r:id="rId35"/>
    <p:sldId id="357" r:id="rId36"/>
    <p:sldId id="358" r:id="rId37"/>
    <p:sldId id="360" r:id="rId38"/>
    <p:sldId id="361" r:id="rId39"/>
    <p:sldId id="362" r:id="rId40"/>
    <p:sldId id="363" r:id="rId41"/>
    <p:sldId id="365" r:id="rId42"/>
    <p:sldId id="359" r:id="rId43"/>
    <p:sldId id="306" r:id="rId4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e" initials="m" lastIdx="1" clrIdx="0">
    <p:extLst>
      <p:ext uri="{19B8F6BF-5375-455C-9EA6-DF929625EA0E}">
        <p15:presenceInfo xmlns="" xmlns:p15="http://schemas.microsoft.com/office/powerpoint/2012/main" userId="m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642" y="-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commentAuthors" Target="commentAuthors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3346799-DD4D-4775-BB9F-98CD2E4D4BD6}" type="doc">
      <dgm:prSet loTypeId="urn:microsoft.com/office/officeart/2005/8/layout/radial5" loCatId="cycle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E9696258-593E-407F-A5B7-257BF205365E}">
      <dgm:prSet phldrT="[Text]" custT="1"/>
      <dgm:spPr/>
      <dgm:t>
        <a:bodyPr/>
        <a:lstStyle/>
        <a:p>
          <a:r>
            <a:rPr lang="fa-IR" sz="2800" b="1" dirty="0" smtClean="0">
              <a:cs typeface="Aban Light" pitchFamily="2" charset="-78"/>
            </a:rPr>
            <a:t>ویژگی گروه شکنندگی</a:t>
          </a:r>
          <a:endParaRPr lang="en-US" sz="2800" b="1" dirty="0">
            <a:cs typeface="Aban Light" pitchFamily="2" charset="-78"/>
          </a:endParaRPr>
        </a:p>
      </dgm:t>
    </dgm:pt>
    <dgm:pt modelId="{8661041D-F1CB-411C-B340-47FF1A7146E4}" type="parTrans" cxnId="{6F49F49A-9967-4154-9863-0533AD5DF49F}">
      <dgm:prSet/>
      <dgm:spPr/>
      <dgm:t>
        <a:bodyPr/>
        <a:lstStyle/>
        <a:p>
          <a:endParaRPr lang="en-US"/>
        </a:p>
      </dgm:t>
    </dgm:pt>
    <dgm:pt modelId="{7DF291A0-2DF3-4899-9BF3-A858680D730D}" type="sibTrans" cxnId="{6F49F49A-9967-4154-9863-0533AD5DF49F}">
      <dgm:prSet/>
      <dgm:spPr/>
      <dgm:t>
        <a:bodyPr/>
        <a:lstStyle/>
        <a:p>
          <a:endParaRPr lang="en-US"/>
        </a:p>
      </dgm:t>
    </dgm:pt>
    <dgm:pt modelId="{9F271AE2-224D-49C0-8EC8-49A3EB2B823A}">
      <dgm:prSet phldrT="[Text]" custT="1"/>
      <dgm:spPr/>
      <dgm:t>
        <a:bodyPr/>
        <a:lstStyle/>
        <a:p>
          <a:pPr rtl="1"/>
          <a:r>
            <a:rPr lang="fa-IR" sz="1600" b="1" dirty="0" smtClean="0">
              <a:cs typeface="Aban Light" pitchFamily="2" charset="-78"/>
            </a:rPr>
            <a:t>ویژگی های ساخت و ساز، از جمله جزئیات ساخت و ساز، جزئیات ساخت، نصب و راه اندازی و تکنیک</a:t>
          </a:r>
          <a:endParaRPr lang="en-US" sz="1600" b="1" dirty="0">
            <a:cs typeface="Aban Light" pitchFamily="2" charset="-78"/>
          </a:endParaRPr>
        </a:p>
      </dgm:t>
    </dgm:pt>
    <dgm:pt modelId="{7A73C675-23B4-402E-9AA2-6B4858C2FE9E}" type="parTrans" cxnId="{0C70CB4B-B1AA-4A2B-8A36-BC5D26B6F775}">
      <dgm:prSet custT="1"/>
      <dgm:spPr/>
      <dgm:t>
        <a:bodyPr/>
        <a:lstStyle/>
        <a:p>
          <a:endParaRPr lang="en-US" sz="2000" b="1">
            <a:cs typeface="Aban Light" pitchFamily="2" charset="-78"/>
          </a:endParaRPr>
        </a:p>
      </dgm:t>
    </dgm:pt>
    <dgm:pt modelId="{9FCB36C6-540A-4832-B26E-F07A20AD93B6}" type="sibTrans" cxnId="{0C70CB4B-B1AA-4A2B-8A36-BC5D26B6F775}">
      <dgm:prSet/>
      <dgm:spPr/>
      <dgm:t>
        <a:bodyPr/>
        <a:lstStyle/>
        <a:p>
          <a:endParaRPr lang="en-US"/>
        </a:p>
      </dgm:t>
    </dgm:pt>
    <dgm:pt modelId="{CBED9367-4A31-4B17-BC46-75F38F78BF3A}">
      <dgm:prSet custT="1"/>
      <dgm:spPr/>
      <dgm:t>
        <a:bodyPr/>
        <a:lstStyle/>
        <a:p>
          <a:pPr rtl="1"/>
          <a:r>
            <a:rPr lang="fa-IR" sz="2000" b="1" dirty="0" smtClean="0">
              <a:cs typeface="Aban Light" pitchFamily="2" charset="-78"/>
            </a:rPr>
            <a:t>پتانسیل نوع شکست</a:t>
          </a:r>
          <a:endParaRPr lang="fa-IR" sz="2000" b="1" dirty="0">
            <a:cs typeface="Aban Light" pitchFamily="2" charset="-78"/>
          </a:endParaRPr>
        </a:p>
      </dgm:t>
    </dgm:pt>
    <dgm:pt modelId="{28A7523A-1321-4893-8557-0AF123967323}" type="parTrans" cxnId="{7CF24617-CAF3-4CB1-ADA2-8D9267E41449}">
      <dgm:prSet custT="1"/>
      <dgm:spPr/>
      <dgm:t>
        <a:bodyPr/>
        <a:lstStyle/>
        <a:p>
          <a:endParaRPr lang="en-US" sz="2000" b="1">
            <a:cs typeface="Aban Light" pitchFamily="2" charset="-78"/>
          </a:endParaRPr>
        </a:p>
      </dgm:t>
    </dgm:pt>
    <dgm:pt modelId="{96952075-C50F-4930-B058-D645604B0084}" type="sibTrans" cxnId="{7CF24617-CAF3-4CB1-ADA2-8D9267E41449}">
      <dgm:prSet/>
      <dgm:spPr/>
      <dgm:t>
        <a:bodyPr/>
        <a:lstStyle/>
        <a:p>
          <a:endParaRPr lang="en-US"/>
        </a:p>
      </dgm:t>
    </dgm:pt>
    <dgm:pt modelId="{7CF7F103-2300-493D-B8C6-F6AF1AF6D1CE}">
      <dgm:prSet custT="1"/>
      <dgm:spPr/>
      <dgm:t>
        <a:bodyPr/>
        <a:lstStyle/>
        <a:p>
          <a:pPr rtl="1"/>
          <a:r>
            <a:rPr lang="fa-IR" sz="2000" b="1" dirty="0" smtClean="0">
              <a:cs typeface="Aban Light" pitchFamily="2" charset="-78"/>
            </a:rPr>
            <a:t>احتمال تحمیل مدهای آسیب هنگامی که تحت اثر یک زلزله می باشند</a:t>
          </a:r>
          <a:endParaRPr lang="fa-IR" sz="2000" b="1" dirty="0">
            <a:cs typeface="Aban Light" pitchFamily="2" charset="-78"/>
          </a:endParaRPr>
        </a:p>
      </dgm:t>
    </dgm:pt>
    <dgm:pt modelId="{357BAC00-5531-4591-ACC5-5EB765E92A05}" type="parTrans" cxnId="{91D6C126-923E-4DCB-BEF8-7F71462DFBA9}">
      <dgm:prSet custT="1"/>
      <dgm:spPr/>
      <dgm:t>
        <a:bodyPr/>
        <a:lstStyle/>
        <a:p>
          <a:endParaRPr lang="en-US" sz="2000" b="1">
            <a:cs typeface="Aban Light" pitchFamily="2" charset="-78"/>
          </a:endParaRPr>
        </a:p>
      </dgm:t>
    </dgm:pt>
    <dgm:pt modelId="{ED56A3A8-0FED-4F7B-860C-1DFF7EB646F4}" type="sibTrans" cxnId="{91D6C126-923E-4DCB-BEF8-7F71462DFBA9}">
      <dgm:prSet/>
      <dgm:spPr/>
      <dgm:t>
        <a:bodyPr/>
        <a:lstStyle/>
        <a:p>
          <a:endParaRPr lang="en-US"/>
        </a:p>
      </dgm:t>
    </dgm:pt>
    <dgm:pt modelId="{9D8CEF22-515B-4120-8E7B-831A26B27778}">
      <dgm:prSet custT="1"/>
      <dgm:spPr/>
      <dgm:t>
        <a:bodyPr/>
        <a:lstStyle/>
        <a:p>
          <a:pPr rtl="1"/>
          <a:r>
            <a:rPr lang="fa-IR" sz="2000" b="1" dirty="0" smtClean="0">
              <a:cs typeface="Aban Light" pitchFamily="2" charset="-78"/>
            </a:rPr>
            <a:t>عواقب بالقوه ناشی از آسیب</a:t>
          </a:r>
          <a:endParaRPr lang="fa-IR" sz="2000" b="1" dirty="0">
            <a:cs typeface="Aban Light" pitchFamily="2" charset="-78"/>
          </a:endParaRPr>
        </a:p>
      </dgm:t>
    </dgm:pt>
    <dgm:pt modelId="{CA8C32EC-2768-4149-AA15-94FF00225C30}" type="parTrans" cxnId="{04FBC6F9-4B42-4EFC-9844-C439703DD89E}">
      <dgm:prSet custT="1"/>
      <dgm:spPr/>
      <dgm:t>
        <a:bodyPr/>
        <a:lstStyle/>
        <a:p>
          <a:endParaRPr lang="en-US" sz="2000" b="1">
            <a:cs typeface="Aban Light" pitchFamily="2" charset="-78"/>
          </a:endParaRPr>
        </a:p>
      </dgm:t>
    </dgm:pt>
    <dgm:pt modelId="{0A7CF3A3-44F1-484C-A277-976C4C3042D4}" type="sibTrans" cxnId="{04FBC6F9-4B42-4EFC-9844-C439703DD89E}">
      <dgm:prSet/>
      <dgm:spPr/>
      <dgm:t>
        <a:bodyPr/>
        <a:lstStyle/>
        <a:p>
          <a:endParaRPr lang="en-US"/>
        </a:p>
      </dgm:t>
    </dgm:pt>
    <dgm:pt modelId="{ABA60615-A190-48C7-83E3-7891C6F432D5}" type="pres">
      <dgm:prSet presAssocID="{73346799-DD4D-4775-BB9F-98CD2E4D4BD6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8CFBC300-891B-4525-9319-E68AD6A9E668}" type="pres">
      <dgm:prSet presAssocID="{E9696258-593E-407F-A5B7-257BF205365E}" presName="centerShape" presStyleLbl="node0" presStyleIdx="0" presStyleCnt="1" custScaleX="140704" custScaleY="141085"/>
      <dgm:spPr/>
    </dgm:pt>
    <dgm:pt modelId="{7B309B96-4E54-43D3-B8C2-3E95B037391A}" type="pres">
      <dgm:prSet presAssocID="{7A73C675-23B4-402E-9AA2-6B4858C2FE9E}" presName="parTrans" presStyleLbl="sibTrans2D1" presStyleIdx="0" presStyleCnt="4" custScaleX="140703" custScaleY="141084"/>
      <dgm:spPr/>
    </dgm:pt>
    <dgm:pt modelId="{C12E2F83-671E-4D1B-89DE-6E895C2031B7}" type="pres">
      <dgm:prSet presAssocID="{7A73C675-23B4-402E-9AA2-6B4858C2FE9E}" presName="connectorText" presStyleLbl="sibTrans2D1" presStyleIdx="0" presStyleCnt="4"/>
      <dgm:spPr/>
    </dgm:pt>
    <dgm:pt modelId="{875D1078-D45B-4D35-89B8-80912CA6E749}" type="pres">
      <dgm:prSet presAssocID="{9F271AE2-224D-49C0-8EC8-49A3EB2B823A}" presName="node" presStyleLbl="node1" presStyleIdx="0" presStyleCnt="4" custScaleX="140704" custScaleY="141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7F4858-A657-4E27-B35A-08F4496269C6}" type="pres">
      <dgm:prSet presAssocID="{28A7523A-1321-4893-8557-0AF123967323}" presName="parTrans" presStyleLbl="sibTrans2D1" presStyleIdx="1" presStyleCnt="4" custScaleX="140703" custScaleY="141084"/>
      <dgm:spPr/>
    </dgm:pt>
    <dgm:pt modelId="{5E4E546B-4ACC-425E-838D-30E0BEB70D11}" type="pres">
      <dgm:prSet presAssocID="{28A7523A-1321-4893-8557-0AF123967323}" presName="connectorText" presStyleLbl="sibTrans2D1" presStyleIdx="1" presStyleCnt="4"/>
      <dgm:spPr/>
    </dgm:pt>
    <dgm:pt modelId="{09CBE0B6-43DF-4009-AFFC-DDFC9D246F42}" type="pres">
      <dgm:prSet presAssocID="{CBED9367-4A31-4B17-BC46-75F38F78BF3A}" presName="node" presStyleLbl="node1" presStyleIdx="1" presStyleCnt="4" custScaleX="140704" custScaleY="141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731F5A6-4CF4-497D-A10C-A69BCF7BAF83}" type="pres">
      <dgm:prSet presAssocID="{357BAC00-5531-4591-ACC5-5EB765E92A05}" presName="parTrans" presStyleLbl="sibTrans2D1" presStyleIdx="2" presStyleCnt="4" custScaleX="140703" custScaleY="141084"/>
      <dgm:spPr/>
    </dgm:pt>
    <dgm:pt modelId="{C7F37983-A1E4-46A6-9971-41D0B7E2842C}" type="pres">
      <dgm:prSet presAssocID="{357BAC00-5531-4591-ACC5-5EB765E92A05}" presName="connectorText" presStyleLbl="sibTrans2D1" presStyleIdx="2" presStyleCnt="4"/>
      <dgm:spPr/>
    </dgm:pt>
    <dgm:pt modelId="{C3EC2335-0344-4A61-9389-08458943C043}" type="pres">
      <dgm:prSet presAssocID="{7CF7F103-2300-493D-B8C6-F6AF1AF6D1CE}" presName="node" presStyleLbl="node1" presStyleIdx="2" presStyleCnt="4" custScaleX="140704" custScaleY="141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4BE0076-59DE-4ED5-A6D1-629E07318230}" type="pres">
      <dgm:prSet presAssocID="{CA8C32EC-2768-4149-AA15-94FF00225C30}" presName="parTrans" presStyleLbl="sibTrans2D1" presStyleIdx="3" presStyleCnt="4" custScaleX="140703" custScaleY="141084"/>
      <dgm:spPr/>
    </dgm:pt>
    <dgm:pt modelId="{41CB9C27-0EFD-40C2-BD6A-519B38791DC4}" type="pres">
      <dgm:prSet presAssocID="{CA8C32EC-2768-4149-AA15-94FF00225C30}" presName="connectorText" presStyleLbl="sibTrans2D1" presStyleIdx="3" presStyleCnt="4"/>
      <dgm:spPr/>
    </dgm:pt>
    <dgm:pt modelId="{85B2C20F-95E9-40C4-9D11-7E0265CAC2F2}" type="pres">
      <dgm:prSet presAssocID="{9D8CEF22-515B-4120-8E7B-831A26B27778}" presName="node" presStyleLbl="node1" presStyleIdx="3" presStyleCnt="4" custScaleX="140704" custScaleY="14108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98C193B-20A5-4F39-B95C-2FC6957C1E70}" type="presOf" srcId="{CBED9367-4A31-4B17-BC46-75F38F78BF3A}" destId="{09CBE0B6-43DF-4009-AFFC-DDFC9D246F42}" srcOrd="0" destOrd="0" presId="urn:microsoft.com/office/officeart/2005/8/layout/radial5"/>
    <dgm:cxn modelId="{0C70CB4B-B1AA-4A2B-8A36-BC5D26B6F775}" srcId="{E9696258-593E-407F-A5B7-257BF205365E}" destId="{9F271AE2-224D-49C0-8EC8-49A3EB2B823A}" srcOrd="0" destOrd="0" parTransId="{7A73C675-23B4-402E-9AA2-6B4858C2FE9E}" sibTransId="{9FCB36C6-540A-4832-B26E-F07A20AD93B6}"/>
    <dgm:cxn modelId="{9F8A73FE-2F44-43FB-8345-2FF4CF7AB034}" type="presOf" srcId="{9F271AE2-224D-49C0-8EC8-49A3EB2B823A}" destId="{875D1078-D45B-4D35-89B8-80912CA6E749}" srcOrd="0" destOrd="0" presId="urn:microsoft.com/office/officeart/2005/8/layout/radial5"/>
    <dgm:cxn modelId="{6F49F49A-9967-4154-9863-0533AD5DF49F}" srcId="{73346799-DD4D-4775-BB9F-98CD2E4D4BD6}" destId="{E9696258-593E-407F-A5B7-257BF205365E}" srcOrd="0" destOrd="0" parTransId="{8661041D-F1CB-411C-B340-47FF1A7146E4}" sibTransId="{7DF291A0-2DF3-4899-9BF3-A858680D730D}"/>
    <dgm:cxn modelId="{173AAA17-D34D-440B-A2F5-40AFFCB1ECCD}" type="presOf" srcId="{7CF7F103-2300-493D-B8C6-F6AF1AF6D1CE}" destId="{C3EC2335-0344-4A61-9389-08458943C043}" srcOrd="0" destOrd="0" presId="urn:microsoft.com/office/officeart/2005/8/layout/radial5"/>
    <dgm:cxn modelId="{EA873DE0-58CC-4D5A-9D81-AC45A208A220}" type="presOf" srcId="{E9696258-593E-407F-A5B7-257BF205365E}" destId="{8CFBC300-891B-4525-9319-E68AD6A9E668}" srcOrd="0" destOrd="0" presId="urn:microsoft.com/office/officeart/2005/8/layout/radial5"/>
    <dgm:cxn modelId="{2CD1A48C-D1A1-4898-96B8-FFD34725D982}" type="presOf" srcId="{357BAC00-5531-4591-ACC5-5EB765E92A05}" destId="{C731F5A6-4CF4-497D-A10C-A69BCF7BAF83}" srcOrd="0" destOrd="0" presId="urn:microsoft.com/office/officeart/2005/8/layout/radial5"/>
    <dgm:cxn modelId="{7DF2B67B-6447-4366-9298-AACE6939B9A6}" type="presOf" srcId="{357BAC00-5531-4591-ACC5-5EB765E92A05}" destId="{C7F37983-A1E4-46A6-9971-41D0B7E2842C}" srcOrd="1" destOrd="0" presId="urn:microsoft.com/office/officeart/2005/8/layout/radial5"/>
    <dgm:cxn modelId="{1B0FDD77-C1C0-450D-BBAC-712873976519}" type="presOf" srcId="{73346799-DD4D-4775-BB9F-98CD2E4D4BD6}" destId="{ABA60615-A190-48C7-83E3-7891C6F432D5}" srcOrd="0" destOrd="0" presId="urn:microsoft.com/office/officeart/2005/8/layout/radial5"/>
    <dgm:cxn modelId="{D18C5991-2D34-485F-ACB5-B2571CA49399}" type="presOf" srcId="{7A73C675-23B4-402E-9AA2-6B4858C2FE9E}" destId="{7B309B96-4E54-43D3-B8C2-3E95B037391A}" srcOrd="0" destOrd="0" presId="urn:microsoft.com/office/officeart/2005/8/layout/radial5"/>
    <dgm:cxn modelId="{20AEB31E-78AE-4C87-A52A-EBC66B6F7F22}" type="presOf" srcId="{9D8CEF22-515B-4120-8E7B-831A26B27778}" destId="{85B2C20F-95E9-40C4-9D11-7E0265CAC2F2}" srcOrd="0" destOrd="0" presId="urn:microsoft.com/office/officeart/2005/8/layout/radial5"/>
    <dgm:cxn modelId="{7CF24617-CAF3-4CB1-ADA2-8D9267E41449}" srcId="{E9696258-593E-407F-A5B7-257BF205365E}" destId="{CBED9367-4A31-4B17-BC46-75F38F78BF3A}" srcOrd="1" destOrd="0" parTransId="{28A7523A-1321-4893-8557-0AF123967323}" sibTransId="{96952075-C50F-4930-B058-D645604B0084}"/>
    <dgm:cxn modelId="{8465D9B2-43A5-4B2C-9507-E2FDD71A2077}" type="presOf" srcId="{28A7523A-1321-4893-8557-0AF123967323}" destId="{6D7F4858-A657-4E27-B35A-08F4496269C6}" srcOrd="0" destOrd="0" presId="urn:microsoft.com/office/officeart/2005/8/layout/radial5"/>
    <dgm:cxn modelId="{FDD036DC-8D96-4411-BA0F-AA30AA8F613B}" type="presOf" srcId="{CA8C32EC-2768-4149-AA15-94FF00225C30}" destId="{94BE0076-59DE-4ED5-A6D1-629E07318230}" srcOrd="0" destOrd="0" presId="urn:microsoft.com/office/officeart/2005/8/layout/radial5"/>
    <dgm:cxn modelId="{91D6C126-923E-4DCB-BEF8-7F71462DFBA9}" srcId="{E9696258-593E-407F-A5B7-257BF205365E}" destId="{7CF7F103-2300-493D-B8C6-F6AF1AF6D1CE}" srcOrd="2" destOrd="0" parTransId="{357BAC00-5531-4591-ACC5-5EB765E92A05}" sibTransId="{ED56A3A8-0FED-4F7B-860C-1DFF7EB646F4}"/>
    <dgm:cxn modelId="{6E1BFA19-763A-4241-9C67-103B3D66EAF0}" type="presOf" srcId="{CA8C32EC-2768-4149-AA15-94FF00225C30}" destId="{41CB9C27-0EFD-40C2-BD6A-519B38791DC4}" srcOrd="1" destOrd="0" presId="urn:microsoft.com/office/officeart/2005/8/layout/radial5"/>
    <dgm:cxn modelId="{ECE31F30-AF62-4FE3-9B1B-770AB114FC08}" type="presOf" srcId="{7A73C675-23B4-402E-9AA2-6B4858C2FE9E}" destId="{C12E2F83-671E-4D1B-89DE-6E895C2031B7}" srcOrd="1" destOrd="0" presId="urn:microsoft.com/office/officeart/2005/8/layout/radial5"/>
    <dgm:cxn modelId="{04FBC6F9-4B42-4EFC-9844-C439703DD89E}" srcId="{E9696258-593E-407F-A5B7-257BF205365E}" destId="{9D8CEF22-515B-4120-8E7B-831A26B27778}" srcOrd="3" destOrd="0" parTransId="{CA8C32EC-2768-4149-AA15-94FF00225C30}" sibTransId="{0A7CF3A3-44F1-484C-A277-976C4C3042D4}"/>
    <dgm:cxn modelId="{A0D551CB-0BAB-46DF-B5DD-865074011F77}" type="presOf" srcId="{28A7523A-1321-4893-8557-0AF123967323}" destId="{5E4E546B-4ACC-425E-838D-30E0BEB70D11}" srcOrd="1" destOrd="0" presId="urn:microsoft.com/office/officeart/2005/8/layout/radial5"/>
    <dgm:cxn modelId="{7E732A12-E03D-400A-A009-81891E3D516D}" type="presParOf" srcId="{ABA60615-A190-48C7-83E3-7891C6F432D5}" destId="{8CFBC300-891B-4525-9319-E68AD6A9E668}" srcOrd="0" destOrd="0" presId="urn:microsoft.com/office/officeart/2005/8/layout/radial5"/>
    <dgm:cxn modelId="{C72CA34B-DEFD-42FA-92B5-29C0FC1D51C6}" type="presParOf" srcId="{ABA60615-A190-48C7-83E3-7891C6F432D5}" destId="{7B309B96-4E54-43D3-B8C2-3E95B037391A}" srcOrd="1" destOrd="0" presId="urn:microsoft.com/office/officeart/2005/8/layout/radial5"/>
    <dgm:cxn modelId="{9214BA64-1F19-4599-808B-D5D61AD90242}" type="presParOf" srcId="{7B309B96-4E54-43D3-B8C2-3E95B037391A}" destId="{C12E2F83-671E-4D1B-89DE-6E895C2031B7}" srcOrd="0" destOrd="0" presId="urn:microsoft.com/office/officeart/2005/8/layout/radial5"/>
    <dgm:cxn modelId="{77FB6211-F627-44AD-9814-6FA70DFD48A3}" type="presParOf" srcId="{ABA60615-A190-48C7-83E3-7891C6F432D5}" destId="{875D1078-D45B-4D35-89B8-80912CA6E749}" srcOrd="2" destOrd="0" presId="urn:microsoft.com/office/officeart/2005/8/layout/radial5"/>
    <dgm:cxn modelId="{E92A1360-3B73-456D-847C-CA89CC67A23D}" type="presParOf" srcId="{ABA60615-A190-48C7-83E3-7891C6F432D5}" destId="{6D7F4858-A657-4E27-B35A-08F4496269C6}" srcOrd="3" destOrd="0" presId="urn:microsoft.com/office/officeart/2005/8/layout/radial5"/>
    <dgm:cxn modelId="{F368C238-79EE-4177-B13A-66B0820CBC3E}" type="presParOf" srcId="{6D7F4858-A657-4E27-B35A-08F4496269C6}" destId="{5E4E546B-4ACC-425E-838D-30E0BEB70D11}" srcOrd="0" destOrd="0" presId="urn:microsoft.com/office/officeart/2005/8/layout/radial5"/>
    <dgm:cxn modelId="{7B00736A-9AF6-4705-A6C6-9D17A61BAC0A}" type="presParOf" srcId="{ABA60615-A190-48C7-83E3-7891C6F432D5}" destId="{09CBE0B6-43DF-4009-AFFC-DDFC9D246F42}" srcOrd="4" destOrd="0" presId="urn:microsoft.com/office/officeart/2005/8/layout/radial5"/>
    <dgm:cxn modelId="{625DDE8B-AEF7-4B98-ACFF-74927EA397A0}" type="presParOf" srcId="{ABA60615-A190-48C7-83E3-7891C6F432D5}" destId="{C731F5A6-4CF4-497D-A10C-A69BCF7BAF83}" srcOrd="5" destOrd="0" presId="urn:microsoft.com/office/officeart/2005/8/layout/radial5"/>
    <dgm:cxn modelId="{17189461-7ADF-4D0C-AF16-2AF1CECA4F1A}" type="presParOf" srcId="{C731F5A6-4CF4-497D-A10C-A69BCF7BAF83}" destId="{C7F37983-A1E4-46A6-9971-41D0B7E2842C}" srcOrd="0" destOrd="0" presId="urn:microsoft.com/office/officeart/2005/8/layout/radial5"/>
    <dgm:cxn modelId="{EE5B5034-FA12-4A54-B7DF-A0E0A2EAB61A}" type="presParOf" srcId="{ABA60615-A190-48C7-83E3-7891C6F432D5}" destId="{C3EC2335-0344-4A61-9389-08458943C043}" srcOrd="6" destOrd="0" presId="urn:microsoft.com/office/officeart/2005/8/layout/radial5"/>
    <dgm:cxn modelId="{32822CB5-2501-4D44-9389-78082DE98F39}" type="presParOf" srcId="{ABA60615-A190-48C7-83E3-7891C6F432D5}" destId="{94BE0076-59DE-4ED5-A6D1-629E07318230}" srcOrd="7" destOrd="0" presId="urn:microsoft.com/office/officeart/2005/8/layout/radial5"/>
    <dgm:cxn modelId="{C14E1AEF-F0AB-4E45-94BF-B4049F04D3CA}" type="presParOf" srcId="{94BE0076-59DE-4ED5-A6D1-629E07318230}" destId="{41CB9C27-0EFD-40C2-BD6A-519B38791DC4}" srcOrd="0" destOrd="0" presId="urn:microsoft.com/office/officeart/2005/8/layout/radial5"/>
    <dgm:cxn modelId="{8E946D62-6972-4F85-B933-464408DE8133}" type="presParOf" srcId="{ABA60615-A190-48C7-83E3-7891C6F432D5}" destId="{85B2C20F-95E9-40C4-9D11-7E0265CAC2F2}" srcOrd="8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927C11F-F74E-4135-8191-9B6D6055178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42FE05-D9E3-4E66-A125-D6C56F9F4AB3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fa-IR" sz="2400" b="1" dirty="0" smtClean="0">
              <a:cs typeface="Aban Light" pitchFamily="2" charset="-78"/>
            </a:rPr>
            <a:t>آنالیز</a:t>
          </a:r>
          <a:endParaRPr lang="en-US" sz="2400" b="1" dirty="0">
            <a:cs typeface="Aban Light" pitchFamily="2" charset="-78"/>
          </a:endParaRPr>
        </a:p>
      </dgm:t>
    </dgm:pt>
    <dgm:pt modelId="{9E2F6466-6FC6-41C5-B2C8-F585631BBC79}" type="parTrans" cxnId="{289F49CD-61E9-45C6-BAA6-B0BA4DE6207A}">
      <dgm:prSet/>
      <dgm:spPr/>
      <dgm:t>
        <a:bodyPr/>
        <a:lstStyle/>
        <a:p>
          <a:endParaRPr lang="en-US"/>
        </a:p>
      </dgm:t>
    </dgm:pt>
    <dgm:pt modelId="{4E9B4C58-EEEC-49A7-82B7-893E6E71DF2A}" type="sibTrans" cxnId="{289F49CD-61E9-45C6-BAA6-B0BA4DE6207A}">
      <dgm:prSet/>
      <dgm:spPr/>
      <dgm:t>
        <a:bodyPr/>
        <a:lstStyle/>
        <a:p>
          <a:endParaRPr lang="en-US"/>
        </a:p>
      </dgm:t>
    </dgm:pt>
    <dgm:pt modelId="{1ECB2BBE-11E6-4607-A3E7-3185BAB4FF56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b="1" dirty="0" smtClean="0">
              <a:cs typeface="Aban Light" pitchFamily="2" charset="-78"/>
            </a:rPr>
            <a:t>خطی</a:t>
          </a:r>
          <a:endParaRPr lang="en-US" sz="2400" b="1" dirty="0">
            <a:cs typeface="Aban Light" pitchFamily="2" charset="-78"/>
          </a:endParaRPr>
        </a:p>
      </dgm:t>
    </dgm:pt>
    <dgm:pt modelId="{9DB42260-BCCA-46C6-BF58-E77569DE6C19}" type="parTrans" cxnId="{87990F45-B2A3-45E4-A28F-6F96CEE72394}">
      <dgm:prSet custT="1"/>
      <dgm:spPr/>
      <dgm:t>
        <a:bodyPr/>
        <a:lstStyle/>
        <a:p>
          <a:endParaRPr lang="en-US" sz="2400" b="1">
            <a:cs typeface="Aban Light" pitchFamily="2" charset="-78"/>
          </a:endParaRPr>
        </a:p>
      </dgm:t>
    </dgm:pt>
    <dgm:pt modelId="{B5BB5987-7902-44EC-A4ED-82BD197F3BD8}" type="sibTrans" cxnId="{87990F45-B2A3-45E4-A28F-6F96CEE72394}">
      <dgm:prSet/>
      <dgm:spPr/>
      <dgm:t>
        <a:bodyPr/>
        <a:lstStyle/>
        <a:p>
          <a:endParaRPr lang="en-US"/>
        </a:p>
      </dgm:t>
    </dgm:pt>
    <dgm:pt modelId="{ACC040E2-3D9D-4EBE-9AA2-6B5ABE064B61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b="1" dirty="0" smtClean="0">
              <a:solidFill>
                <a:schemeClr val="tx2"/>
              </a:solidFill>
              <a:cs typeface="Aban Light" pitchFamily="2" charset="-78"/>
            </a:rPr>
            <a:t>استاتیکی</a:t>
          </a:r>
          <a:endParaRPr lang="en-US" sz="2400" b="1" dirty="0">
            <a:solidFill>
              <a:schemeClr val="tx2"/>
            </a:solidFill>
            <a:cs typeface="Aban Light" pitchFamily="2" charset="-78"/>
          </a:endParaRPr>
        </a:p>
      </dgm:t>
    </dgm:pt>
    <dgm:pt modelId="{F6E8827C-63EE-42DF-BA4F-189D8805CDB5}" type="parTrans" cxnId="{DBB0B3EC-0737-44C9-B8B9-F36338658959}">
      <dgm:prSet custT="1"/>
      <dgm:spPr/>
      <dgm:t>
        <a:bodyPr/>
        <a:lstStyle/>
        <a:p>
          <a:endParaRPr lang="en-US" sz="2400" b="1">
            <a:cs typeface="Aban Light" pitchFamily="2" charset="-78"/>
          </a:endParaRPr>
        </a:p>
      </dgm:t>
    </dgm:pt>
    <dgm:pt modelId="{B57CC8D3-5F82-48AE-99AC-6EAC9E4855EE}" type="sibTrans" cxnId="{DBB0B3EC-0737-44C9-B8B9-F36338658959}">
      <dgm:prSet/>
      <dgm:spPr/>
      <dgm:t>
        <a:bodyPr/>
        <a:lstStyle/>
        <a:p>
          <a:endParaRPr lang="en-US"/>
        </a:p>
      </dgm:t>
    </dgm:pt>
    <dgm:pt modelId="{DFD1D1AC-864C-4AA2-B0E9-F4E25F264309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b="1" dirty="0" smtClean="0">
              <a:solidFill>
                <a:srgbClr val="00B050"/>
              </a:solidFill>
              <a:cs typeface="Aban Light" pitchFamily="2" charset="-78"/>
            </a:rPr>
            <a:t>دینامیکی</a:t>
          </a:r>
          <a:endParaRPr lang="en-US" sz="2400" b="1" dirty="0">
            <a:solidFill>
              <a:srgbClr val="00B050"/>
            </a:solidFill>
            <a:cs typeface="Aban Light" pitchFamily="2" charset="-78"/>
          </a:endParaRPr>
        </a:p>
      </dgm:t>
    </dgm:pt>
    <dgm:pt modelId="{20663C2E-9B27-4C27-9A00-E7ADDCAF10CF}" type="parTrans" cxnId="{3E5C8517-2C87-4BBE-9BE1-C3467E33BC48}">
      <dgm:prSet custT="1"/>
      <dgm:spPr/>
      <dgm:t>
        <a:bodyPr/>
        <a:lstStyle/>
        <a:p>
          <a:endParaRPr lang="en-US" sz="2400" b="1">
            <a:cs typeface="Aban Light" pitchFamily="2" charset="-78"/>
          </a:endParaRPr>
        </a:p>
      </dgm:t>
    </dgm:pt>
    <dgm:pt modelId="{46250592-B486-4660-8CE6-2460F76A3BBD}" type="sibTrans" cxnId="{3E5C8517-2C87-4BBE-9BE1-C3467E33BC48}">
      <dgm:prSet/>
      <dgm:spPr/>
      <dgm:t>
        <a:bodyPr/>
        <a:lstStyle/>
        <a:p>
          <a:endParaRPr lang="en-US"/>
        </a:p>
      </dgm:t>
    </dgm:pt>
    <dgm:pt modelId="{025C5163-87EA-4F5E-850A-7EC9964FCDAF}">
      <dgm:prSet phldrT="[Text]" custT="1"/>
      <dgm:spPr/>
      <dgm:t>
        <a:bodyPr/>
        <a:lstStyle/>
        <a:p>
          <a:r>
            <a:rPr lang="fa-IR" sz="2400" b="1" dirty="0" smtClean="0">
              <a:cs typeface="Aban Light" pitchFamily="2" charset="-78"/>
            </a:rPr>
            <a:t>غیر خطی</a:t>
          </a:r>
          <a:endParaRPr lang="en-US" sz="2400" b="1" dirty="0">
            <a:cs typeface="Aban Light" pitchFamily="2" charset="-78"/>
          </a:endParaRPr>
        </a:p>
      </dgm:t>
    </dgm:pt>
    <dgm:pt modelId="{E547A95A-9437-4724-A2F4-F35209FDDCE9}" type="parTrans" cxnId="{B1159F9A-7DC1-4929-BC88-88FE448A9A9A}">
      <dgm:prSet custT="1"/>
      <dgm:spPr/>
      <dgm:t>
        <a:bodyPr/>
        <a:lstStyle/>
        <a:p>
          <a:endParaRPr lang="en-US" sz="2400" b="1">
            <a:cs typeface="Aban Light" pitchFamily="2" charset="-78"/>
          </a:endParaRPr>
        </a:p>
      </dgm:t>
    </dgm:pt>
    <dgm:pt modelId="{FE6561AA-0C2A-47D7-921B-D974924D9B8F}" type="sibTrans" cxnId="{B1159F9A-7DC1-4929-BC88-88FE448A9A9A}">
      <dgm:prSet/>
      <dgm:spPr/>
      <dgm:t>
        <a:bodyPr/>
        <a:lstStyle/>
        <a:p>
          <a:endParaRPr lang="en-US"/>
        </a:p>
      </dgm:t>
    </dgm:pt>
    <dgm:pt modelId="{BB06FD69-C3D8-4418-8F9C-782BBB8C0173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2400" b="1" dirty="0" smtClean="0">
              <a:cs typeface="Aban Light" pitchFamily="2" charset="-78"/>
            </a:rPr>
            <a:t>استاتیکی</a:t>
          </a:r>
          <a:endParaRPr lang="en-US" sz="2400" b="1" dirty="0">
            <a:cs typeface="Aban Light" pitchFamily="2" charset="-78"/>
          </a:endParaRPr>
        </a:p>
      </dgm:t>
    </dgm:pt>
    <dgm:pt modelId="{12DB150C-9D72-4684-A957-7A7FEB7D5D3C}" type="parTrans" cxnId="{4D53DC7D-8B12-4231-8977-9D0F39ED46F9}">
      <dgm:prSet custT="1"/>
      <dgm:spPr/>
      <dgm:t>
        <a:bodyPr/>
        <a:lstStyle/>
        <a:p>
          <a:endParaRPr lang="en-US" sz="2400" b="1">
            <a:cs typeface="Aban Light" pitchFamily="2" charset="-78"/>
          </a:endParaRPr>
        </a:p>
      </dgm:t>
    </dgm:pt>
    <dgm:pt modelId="{DB641332-174B-4C9C-94BF-C08D191CC42A}" type="sibTrans" cxnId="{4D53DC7D-8B12-4231-8977-9D0F39ED46F9}">
      <dgm:prSet/>
      <dgm:spPr/>
      <dgm:t>
        <a:bodyPr/>
        <a:lstStyle/>
        <a:p>
          <a:endParaRPr lang="en-US"/>
        </a:p>
      </dgm:t>
    </dgm:pt>
    <dgm:pt modelId="{DD83E86A-A6AD-4A48-BBF2-159F04696C53}">
      <dgm:prSet phldrT="[Text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2400" b="1" dirty="0" smtClean="0">
              <a:cs typeface="Aban Light" pitchFamily="2" charset="-78"/>
            </a:rPr>
            <a:t>دینامیکی</a:t>
          </a:r>
          <a:endParaRPr lang="en-US" sz="2400" b="1" dirty="0">
            <a:cs typeface="Aban Light" pitchFamily="2" charset="-78"/>
          </a:endParaRPr>
        </a:p>
      </dgm:t>
    </dgm:pt>
    <dgm:pt modelId="{6D22F97E-AA60-4DBE-999D-9B285AF1E6AB}" type="parTrans" cxnId="{13024BCF-B7F0-4063-BC56-2AD991261E46}">
      <dgm:prSet custT="1"/>
      <dgm:spPr/>
      <dgm:t>
        <a:bodyPr/>
        <a:lstStyle/>
        <a:p>
          <a:endParaRPr lang="en-US" sz="2400" b="1">
            <a:cs typeface="Aban Light" pitchFamily="2" charset="-78"/>
          </a:endParaRPr>
        </a:p>
      </dgm:t>
    </dgm:pt>
    <dgm:pt modelId="{C8E46B75-FFD1-4D67-8805-96C1CCC530A0}" type="sibTrans" cxnId="{13024BCF-B7F0-4063-BC56-2AD991261E46}">
      <dgm:prSet/>
      <dgm:spPr/>
      <dgm:t>
        <a:bodyPr/>
        <a:lstStyle/>
        <a:p>
          <a:endParaRPr lang="en-US"/>
        </a:p>
      </dgm:t>
    </dgm:pt>
    <dgm:pt modelId="{09138314-7295-4E0E-9EDF-7CF1441300EC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dirty="0" smtClean="0">
              <a:solidFill>
                <a:schemeClr val="tx2"/>
              </a:solidFill>
              <a:cs typeface="Aban Light" pitchFamily="2" charset="-78"/>
            </a:rPr>
            <a:t>شبه استاتیکی </a:t>
          </a:r>
          <a:endParaRPr lang="en-US" sz="2400" dirty="0">
            <a:solidFill>
              <a:schemeClr val="tx2"/>
            </a:solidFill>
            <a:cs typeface="Aban Light" pitchFamily="2" charset="-78"/>
          </a:endParaRPr>
        </a:p>
      </dgm:t>
    </dgm:pt>
    <dgm:pt modelId="{45FC577B-B475-4393-83F0-986D428B1D8F}" type="parTrans" cxnId="{9B49B8C3-A00A-4A90-A3AF-1327E3276F08}">
      <dgm:prSet custT="1"/>
      <dgm:spPr/>
      <dgm:t>
        <a:bodyPr/>
        <a:lstStyle/>
        <a:p>
          <a:endParaRPr lang="en-US" sz="2400">
            <a:cs typeface="Aban Light" pitchFamily="2" charset="-78"/>
          </a:endParaRPr>
        </a:p>
      </dgm:t>
    </dgm:pt>
    <dgm:pt modelId="{CAAEF445-D3F2-40AD-A01F-ACF5BC358BF8}" type="sibTrans" cxnId="{9B49B8C3-A00A-4A90-A3AF-1327E3276F08}">
      <dgm:prSet/>
      <dgm:spPr/>
      <dgm:t>
        <a:bodyPr/>
        <a:lstStyle/>
        <a:p>
          <a:endParaRPr lang="en-US"/>
        </a:p>
      </dgm:t>
    </dgm:pt>
    <dgm:pt modelId="{9410E4CA-4AE3-4A0D-A6D7-E17CCD15609C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dirty="0" smtClean="0">
              <a:solidFill>
                <a:srgbClr val="00B050"/>
              </a:solidFill>
              <a:cs typeface="Aban Light" pitchFamily="2" charset="-78"/>
            </a:rPr>
            <a:t>تاریخچه زمانی</a:t>
          </a:r>
          <a:endParaRPr lang="en-US" sz="2400" dirty="0">
            <a:solidFill>
              <a:srgbClr val="00B050"/>
            </a:solidFill>
            <a:cs typeface="Aban Light" pitchFamily="2" charset="-78"/>
          </a:endParaRPr>
        </a:p>
      </dgm:t>
    </dgm:pt>
    <dgm:pt modelId="{000D8111-B1C2-426A-82DC-679C183FDEB1}" type="parTrans" cxnId="{AD9BF48A-F2CF-4759-9D9F-201572B96B9B}">
      <dgm:prSet custT="1"/>
      <dgm:spPr/>
      <dgm:t>
        <a:bodyPr/>
        <a:lstStyle/>
        <a:p>
          <a:endParaRPr lang="en-US" sz="2400">
            <a:cs typeface="Aban Light" pitchFamily="2" charset="-78"/>
          </a:endParaRPr>
        </a:p>
      </dgm:t>
    </dgm:pt>
    <dgm:pt modelId="{7A3B9C38-777E-4673-B66A-0B938149B23B}" type="sibTrans" cxnId="{AD9BF48A-F2CF-4759-9D9F-201572B96B9B}">
      <dgm:prSet/>
      <dgm:spPr/>
      <dgm:t>
        <a:bodyPr/>
        <a:lstStyle/>
        <a:p>
          <a:endParaRPr lang="en-US"/>
        </a:p>
      </dgm:t>
    </dgm:pt>
    <dgm:pt modelId="{19EFE353-A3AE-4EBB-BB1A-3ACAFA15E15A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2400" dirty="0" smtClean="0">
              <a:solidFill>
                <a:srgbClr val="C00000"/>
              </a:solidFill>
              <a:cs typeface="Aban Light" pitchFamily="2" charset="-78"/>
            </a:rPr>
            <a:t>پوش اور</a:t>
          </a:r>
          <a:endParaRPr lang="en-US" sz="2400" dirty="0">
            <a:solidFill>
              <a:srgbClr val="C00000"/>
            </a:solidFill>
            <a:cs typeface="Aban Light" pitchFamily="2" charset="-78"/>
          </a:endParaRPr>
        </a:p>
      </dgm:t>
    </dgm:pt>
    <dgm:pt modelId="{3664F9C3-F517-4B1A-8020-2C7BD7A33B76}" type="parTrans" cxnId="{BED38996-C2B2-4A2F-8098-0624522DFD5A}">
      <dgm:prSet custT="1"/>
      <dgm:spPr/>
      <dgm:t>
        <a:bodyPr/>
        <a:lstStyle/>
        <a:p>
          <a:endParaRPr lang="en-US" sz="2400">
            <a:cs typeface="Aban Light" pitchFamily="2" charset="-78"/>
          </a:endParaRPr>
        </a:p>
      </dgm:t>
    </dgm:pt>
    <dgm:pt modelId="{B760A5EC-D417-4F5C-9284-ED4FE07CB842}" type="sibTrans" cxnId="{BED38996-C2B2-4A2F-8098-0624522DFD5A}">
      <dgm:prSet/>
      <dgm:spPr/>
      <dgm:t>
        <a:bodyPr/>
        <a:lstStyle/>
        <a:p>
          <a:endParaRPr lang="en-US"/>
        </a:p>
      </dgm:t>
    </dgm:pt>
    <dgm:pt modelId="{DC25990B-846E-431E-A1AE-31660CA56FC3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dirty="0" smtClean="0">
              <a:solidFill>
                <a:srgbClr val="C00000"/>
              </a:solidFill>
              <a:cs typeface="Aban Light" pitchFamily="2" charset="-78"/>
            </a:rPr>
            <a:t>آنالیز دینامیکی افزاینده</a:t>
          </a:r>
          <a:endParaRPr lang="en-US" sz="2400" dirty="0">
            <a:solidFill>
              <a:srgbClr val="C00000"/>
            </a:solidFill>
            <a:cs typeface="Aban Light" pitchFamily="2" charset="-78"/>
          </a:endParaRPr>
        </a:p>
      </dgm:t>
    </dgm:pt>
    <dgm:pt modelId="{A4C9BA27-C7D0-41ED-9B58-F311F73B4EBB}" type="parTrans" cxnId="{929A8B2F-4D53-4600-BA7B-DB4630B01B7D}">
      <dgm:prSet custT="1"/>
      <dgm:spPr/>
      <dgm:t>
        <a:bodyPr/>
        <a:lstStyle/>
        <a:p>
          <a:endParaRPr lang="en-US" sz="2400">
            <a:cs typeface="Aban Light" pitchFamily="2" charset="-78"/>
          </a:endParaRPr>
        </a:p>
      </dgm:t>
    </dgm:pt>
    <dgm:pt modelId="{2438A24D-F80C-4E6A-919D-7EE2B857A2DE}" type="sibTrans" cxnId="{929A8B2F-4D53-4600-BA7B-DB4630B01B7D}">
      <dgm:prSet/>
      <dgm:spPr/>
      <dgm:t>
        <a:bodyPr/>
        <a:lstStyle/>
        <a:p>
          <a:endParaRPr lang="en-US"/>
        </a:p>
      </dgm:t>
    </dgm:pt>
    <dgm:pt modelId="{4A0957F0-191B-469E-B9B5-969889419AB1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>
              <a:cs typeface="Aban Light" pitchFamily="2" charset="-78"/>
            </a:rPr>
            <a:t>روش زمان دوام</a:t>
          </a:r>
          <a:endParaRPr lang="en-US" dirty="0">
            <a:cs typeface="Aban Light" pitchFamily="2" charset="-78"/>
          </a:endParaRPr>
        </a:p>
      </dgm:t>
    </dgm:pt>
    <dgm:pt modelId="{7458D2A0-BD47-49E5-A19E-D904D590C560}" type="parTrans" cxnId="{419EFADB-0902-49BB-861C-7718D8DF7868}">
      <dgm:prSet/>
      <dgm:spPr/>
      <dgm:t>
        <a:bodyPr/>
        <a:lstStyle/>
        <a:p>
          <a:endParaRPr lang="en-US">
            <a:cs typeface="Aban Light" pitchFamily="2" charset="-78"/>
          </a:endParaRPr>
        </a:p>
      </dgm:t>
    </dgm:pt>
    <dgm:pt modelId="{F4AC3DCD-D420-4556-ACC2-C93FA549D8DB}" type="sibTrans" cxnId="{419EFADB-0902-49BB-861C-7718D8DF7868}">
      <dgm:prSet/>
      <dgm:spPr/>
      <dgm:t>
        <a:bodyPr/>
        <a:lstStyle/>
        <a:p>
          <a:endParaRPr lang="en-US"/>
        </a:p>
      </dgm:t>
    </dgm:pt>
    <dgm:pt modelId="{68D454C2-7606-4454-9465-9C78F9E91A07}">
      <dgm:prSet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dirty="0" smtClean="0">
              <a:cs typeface="Aban Light" pitchFamily="2" charset="-78"/>
            </a:rPr>
            <a:t>تاریخچه زمانی</a:t>
          </a:r>
          <a:endParaRPr lang="en-US" dirty="0">
            <a:cs typeface="Aban Light" pitchFamily="2" charset="-78"/>
          </a:endParaRPr>
        </a:p>
      </dgm:t>
    </dgm:pt>
    <dgm:pt modelId="{6D60406B-5216-45C9-BF57-D3AFE9A851DD}" type="parTrans" cxnId="{8F82C0D0-5EB0-4F1A-B134-1DFF55ABFC09}">
      <dgm:prSet/>
      <dgm:spPr/>
      <dgm:t>
        <a:bodyPr/>
        <a:lstStyle/>
        <a:p>
          <a:endParaRPr lang="en-US">
            <a:cs typeface="Aban Light" pitchFamily="2" charset="-78"/>
          </a:endParaRPr>
        </a:p>
      </dgm:t>
    </dgm:pt>
    <dgm:pt modelId="{349B8B66-4FE3-42CB-A3EB-20087F801DAE}" type="sibTrans" cxnId="{8F82C0D0-5EB0-4F1A-B134-1DFF55ABFC09}">
      <dgm:prSet/>
      <dgm:spPr/>
      <dgm:t>
        <a:bodyPr/>
        <a:lstStyle/>
        <a:p>
          <a:endParaRPr lang="en-US"/>
        </a:p>
      </dgm:t>
    </dgm:pt>
    <dgm:pt modelId="{5D52BD90-5AA1-4B76-A6F7-B87BD9975AC5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2400" dirty="0" smtClean="0">
              <a:cs typeface="Aban Light" pitchFamily="2" charset="-78"/>
            </a:rPr>
            <a:t>آنالیز مودال</a:t>
          </a:r>
          <a:endParaRPr lang="en-US" sz="2400" dirty="0">
            <a:cs typeface="Aban Light" pitchFamily="2" charset="-78"/>
          </a:endParaRPr>
        </a:p>
      </dgm:t>
    </dgm:pt>
    <dgm:pt modelId="{39D04173-1C4F-4FD0-A101-4A6F31328C86}" type="parTrans" cxnId="{42141372-8B1C-490E-8B10-0ECF0E18F6BA}">
      <dgm:prSet/>
      <dgm:spPr/>
      <dgm:t>
        <a:bodyPr/>
        <a:lstStyle/>
        <a:p>
          <a:endParaRPr lang="en-US"/>
        </a:p>
      </dgm:t>
    </dgm:pt>
    <dgm:pt modelId="{0F47BE83-9AAF-4741-BF5F-5C22F9261107}" type="sibTrans" cxnId="{42141372-8B1C-490E-8B10-0ECF0E18F6BA}">
      <dgm:prSet/>
      <dgm:spPr/>
      <dgm:t>
        <a:bodyPr/>
        <a:lstStyle/>
        <a:p>
          <a:endParaRPr lang="en-US"/>
        </a:p>
      </dgm:t>
    </dgm:pt>
    <dgm:pt modelId="{79C36484-5C06-4A80-A2E8-D34DB4AF147A}" type="pres">
      <dgm:prSet presAssocID="{1927C11F-F74E-4135-8191-9B6D6055178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651A05-AD15-4F03-AC20-0A1530B21CA0}" type="pres">
      <dgm:prSet presAssocID="{3642FE05-D9E3-4E66-A125-D6C56F9F4AB3}" presName="root1" presStyleCnt="0"/>
      <dgm:spPr/>
    </dgm:pt>
    <dgm:pt modelId="{155AE4F9-809E-4609-B1D2-184CF8AEDE6C}" type="pres">
      <dgm:prSet presAssocID="{3642FE05-D9E3-4E66-A125-D6C56F9F4AB3}" presName="LevelOneTextNode" presStyleLbl="node0" presStyleIdx="0" presStyleCnt="1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FB5DE16-9032-4A10-B523-C6164D0FE8CD}" type="pres">
      <dgm:prSet presAssocID="{3642FE05-D9E3-4E66-A125-D6C56F9F4AB3}" presName="level2hierChild" presStyleCnt="0"/>
      <dgm:spPr/>
    </dgm:pt>
    <dgm:pt modelId="{82E074B1-CE5B-461F-93B7-43B59FCAC66F}" type="pres">
      <dgm:prSet presAssocID="{9DB42260-BCCA-46C6-BF58-E77569DE6C19}" presName="conn2-1" presStyleLbl="parChTrans1D2" presStyleIdx="0" presStyleCnt="2" custScaleX="2000000"/>
      <dgm:spPr/>
      <dgm:t>
        <a:bodyPr/>
        <a:lstStyle/>
        <a:p>
          <a:endParaRPr lang="en-US"/>
        </a:p>
      </dgm:t>
    </dgm:pt>
    <dgm:pt modelId="{9B09530B-E300-4B1D-8379-57372EE06848}" type="pres">
      <dgm:prSet presAssocID="{9DB42260-BCCA-46C6-BF58-E77569DE6C1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A500EFFC-17A4-4D20-9C67-5DB1C61FF7C3}" type="pres">
      <dgm:prSet presAssocID="{1ECB2BBE-11E6-4607-A3E7-3185BAB4FF56}" presName="root2" presStyleCnt="0"/>
      <dgm:spPr/>
    </dgm:pt>
    <dgm:pt modelId="{21E72756-ABF2-47AE-AA01-06BC3FEF298C}" type="pres">
      <dgm:prSet presAssocID="{1ECB2BBE-11E6-4607-A3E7-3185BAB4FF56}" presName="LevelTwoTextNode" presStyleLbl="node2" presStyleIdx="0" presStyleCnt="2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A147A41-1901-4F43-8411-7DFC0CA24EA3}" type="pres">
      <dgm:prSet presAssocID="{1ECB2BBE-11E6-4607-A3E7-3185BAB4FF56}" presName="level3hierChild" presStyleCnt="0"/>
      <dgm:spPr/>
    </dgm:pt>
    <dgm:pt modelId="{E92EFDE7-5F58-49AF-A527-0BB50AC99524}" type="pres">
      <dgm:prSet presAssocID="{F6E8827C-63EE-42DF-BA4F-189D8805CDB5}" presName="conn2-1" presStyleLbl="parChTrans1D3" presStyleIdx="0" presStyleCnt="4" custScaleX="2000000"/>
      <dgm:spPr/>
      <dgm:t>
        <a:bodyPr/>
        <a:lstStyle/>
        <a:p>
          <a:endParaRPr lang="en-US"/>
        </a:p>
      </dgm:t>
    </dgm:pt>
    <dgm:pt modelId="{BFB78867-C5B8-49FF-9899-2FEDC0531251}" type="pres">
      <dgm:prSet presAssocID="{F6E8827C-63EE-42DF-BA4F-189D8805CDB5}" presName="connTx" presStyleLbl="parChTrans1D3" presStyleIdx="0" presStyleCnt="4"/>
      <dgm:spPr/>
      <dgm:t>
        <a:bodyPr/>
        <a:lstStyle/>
        <a:p>
          <a:endParaRPr lang="en-US"/>
        </a:p>
      </dgm:t>
    </dgm:pt>
    <dgm:pt modelId="{81DA298E-7AF3-40EA-8025-D69EB48617EA}" type="pres">
      <dgm:prSet presAssocID="{ACC040E2-3D9D-4EBE-9AA2-6B5ABE064B61}" presName="root2" presStyleCnt="0"/>
      <dgm:spPr/>
    </dgm:pt>
    <dgm:pt modelId="{F7E80B98-D9C3-4E30-AAE9-A4DA222B2E0C}" type="pres">
      <dgm:prSet presAssocID="{ACC040E2-3D9D-4EBE-9AA2-6B5ABE064B61}" presName="LevelTwoTextNode" presStyleLbl="node3" presStyleIdx="0" presStyleCnt="4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2ACB00-3BC5-4492-B654-38B9865D37E6}" type="pres">
      <dgm:prSet presAssocID="{ACC040E2-3D9D-4EBE-9AA2-6B5ABE064B61}" presName="level3hierChild" presStyleCnt="0"/>
      <dgm:spPr/>
    </dgm:pt>
    <dgm:pt modelId="{9A02FC51-EFA7-4BC7-974B-DCD26B7267A8}" type="pres">
      <dgm:prSet presAssocID="{45FC577B-B475-4393-83F0-986D428B1D8F}" presName="conn2-1" presStyleLbl="parChTrans1D4" presStyleIdx="0" presStyleCnt="7"/>
      <dgm:spPr/>
    </dgm:pt>
    <dgm:pt modelId="{D64430A7-8A3B-41CB-B31F-6A27414A4F81}" type="pres">
      <dgm:prSet presAssocID="{45FC577B-B475-4393-83F0-986D428B1D8F}" presName="connTx" presStyleLbl="parChTrans1D4" presStyleIdx="0" presStyleCnt="7"/>
      <dgm:spPr/>
    </dgm:pt>
    <dgm:pt modelId="{10A4D63F-0B1F-4BD5-9355-535B05ECB8BF}" type="pres">
      <dgm:prSet presAssocID="{09138314-7295-4E0E-9EDF-7CF1441300EC}" presName="root2" presStyleCnt="0"/>
      <dgm:spPr/>
    </dgm:pt>
    <dgm:pt modelId="{1804F3FA-941E-4719-B987-5046B1F6E214}" type="pres">
      <dgm:prSet presAssocID="{09138314-7295-4E0E-9EDF-7CF1441300EC}" presName="LevelTwoTextNode" presStyleLbl="node4" presStyleIdx="0" presStyleCnt="7" custScaleX="2328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D16E81-E253-4096-A1C3-D275327ABA6F}" type="pres">
      <dgm:prSet presAssocID="{09138314-7295-4E0E-9EDF-7CF1441300EC}" presName="level3hierChild" presStyleCnt="0"/>
      <dgm:spPr/>
    </dgm:pt>
    <dgm:pt modelId="{7D4B9552-8623-4A54-A1A3-FB19A24DA5CD}" type="pres">
      <dgm:prSet presAssocID="{20663C2E-9B27-4C27-9A00-E7ADDCAF10CF}" presName="conn2-1" presStyleLbl="parChTrans1D3" presStyleIdx="1" presStyleCnt="4" custScaleX="2000000"/>
      <dgm:spPr/>
      <dgm:t>
        <a:bodyPr/>
        <a:lstStyle/>
        <a:p>
          <a:endParaRPr lang="en-US"/>
        </a:p>
      </dgm:t>
    </dgm:pt>
    <dgm:pt modelId="{0D4404A4-3351-4F6C-9DFD-4A37B0C3C87A}" type="pres">
      <dgm:prSet presAssocID="{20663C2E-9B27-4C27-9A00-E7ADDCAF10CF}" presName="connTx" presStyleLbl="parChTrans1D3" presStyleIdx="1" presStyleCnt="4"/>
      <dgm:spPr/>
      <dgm:t>
        <a:bodyPr/>
        <a:lstStyle/>
        <a:p>
          <a:endParaRPr lang="en-US"/>
        </a:p>
      </dgm:t>
    </dgm:pt>
    <dgm:pt modelId="{DC9684BF-2C75-4DBB-9F14-2557E49A9A9D}" type="pres">
      <dgm:prSet presAssocID="{DFD1D1AC-864C-4AA2-B0E9-F4E25F264309}" presName="root2" presStyleCnt="0"/>
      <dgm:spPr/>
    </dgm:pt>
    <dgm:pt modelId="{E281F1F2-F56D-4701-8D92-06451304294D}" type="pres">
      <dgm:prSet presAssocID="{DFD1D1AC-864C-4AA2-B0E9-F4E25F264309}" presName="LevelTwoTextNode" presStyleLbl="node3" presStyleIdx="1" presStyleCnt="4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66687B-1DBA-4940-997B-2E995CE45712}" type="pres">
      <dgm:prSet presAssocID="{DFD1D1AC-864C-4AA2-B0E9-F4E25F264309}" presName="level3hierChild" presStyleCnt="0"/>
      <dgm:spPr/>
    </dgm:pt>
    <dgm:pt modelId="{E622B6E3-22BE-43E6-8CD0-C9EC5140B90B}" type="pres">
      <dgm:prSet presAssocID="{000D8111-B1C2-426A-82DC-679C183FDEB1}" presName="conn2-1" presStyleLbl="parChTrans1D4" presStyleIdx="1" presStyleCnt="7"/>
      <dgm:spPr/>
    </dgm:pt>
    <dgm:pt modelId="{17A3B06B-9AD6-4201-B053-2767356556F2}" type="pres">
      <dgm:prSet presAssocID="{000D8111-B1C2-426A-82DC-679C183FDEB1}" presName="connTx" presStyleLbl="parChTrans1D4" presStyleIdx="1" presStyleCnt="7"/>
      <dgm:spPr/>
    </dgm:pt>
    <dgm:pt modelId="{9A8DE838-F16B-44A1-BC7B-F240B40EA49B}" type="pres">
      <dgm:prSet presAssocID="{9410E4CA-4AE3-4A0D-A6D7-E17CCD15609C}" presName="root2" presStyleCnt="0"/>
      <dgm:spPr/>
    </dgm:pt>
    <dgm:pt modelId="{FB982B2F-0753-4E84-A144-3D6EF675E577}" type="pres">
      <dgm:prSet presAssocID="{9410E4CA-4AE3-4A0D-A6D7-E17CCD15609C}" presName="LevelTwoTextNode" presStyleLbl="node4" presStyleIdx="1" presStyleCnt="7" custScaleX="2328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0A38729-3FDF-493C-A697-71DAA4CF8824}" type="pres">
      <dgm:prSet presAssocID="{9410E4CA-4AE3-4A0D-A6D7-E17CCD15609C}" presName="level3hierChild" presStyleCnt="0"/>
      <dgm:spPr/>
    </dgm:pt>
    <dgm:pt modelId="{C3EAF601-EE6A-43B0-9132-9B50E57320F3}" type="pres">
      <dgm:prSet presAssocID="{E547A95A-9437-4724-A2F4-F35209FDDCE9}" presName="conn2-1" presStyleLbl="parChTrans1D2" presStyleIdx="1" presStyleCnt="2" custScaleX="2000000"/>
      <dgm:spPr/>
      <dgm:t>
        <a:bodyPr/>
        <a:lstStyle/>
        <a:p>
          <a:endParaRPr lang="en-US"/>
        </a:p>
      </dgm:t>
    </dgm:pt>
    <dgm:pt modelId="{820AFEFC-D968-44C4-9396-E1439C156E3D}" type="pres">
      <dgm:prSet presAssocID="{E547A95A-9437-4724-A2F4-F35209FDDCE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DEBAA4D6-35AA-40EC-84F5-01228E06CB9F}" type="pres">
      <dgm:prSet presAssocID="{025C5163-87EA-4F5E-850A-7EC9964FCDAF}" presName="root2" presStyleCnt="0"/>
      <dgm:spPr/>
    </dgm:pt>
    <dgm:pt modelId="{F2D78F6E-EAD7-4FAA-9BB6-451C873D4E28}" type="pres">
      <dgm:prSet presAssocID="{025C5163-87EA-4F5E-850A-7EC9964FCDAF}" presName="LevelTwoTextNode" presStyleLbl="node2" presStyleIdx="1" presStyleCnt="2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13EF78-2676-4949-B7D6-C3A6EEC1133A}" type="pres">
      <dgm:prSet presAssocID="{025C5163-87EA-4F5E-850A-7EC9964FCDAF}" presName="level3hierChild" presStyleCnt="0"/>
      <dgm:spPr/>
    </dgm:pt>
    <dgm:pt modelId="{EC5E501E-2F25-4CB3-AB56-12F17DD82306}" type="pres">
      <dgm:prSet presAssocID="{12DB150C-9D72-4684-A957-7A7FEB7D5D3C}" presName="conn2-1" presStyleLbl="parChTrans1D3" presStyleIdx="2" presStyleCnt="4" custScaleX="2000000"/>
      <dgm:spPr/>
      <dgm:t>
        <a:bodyPr/>
        <a:lstStyle/>
        <a:p>
          <a:endParaRPr lang="en-US"/>
        </a:p>
      </dgm:t>
    </dgm:pt>
    <dgm:pt modelId="{D5C8C683-4014-49E0-A83D-C33AB260AEAD}" type="pres">
      <dgm:prSet presAssocID="{12DB150C-9D72-4684-A957-7A7FEB7D5D3C}" presName="connTx" presStyleLbl="parChTrans1D3" presStyleIdx="2" presStyleCnt="4"/>
      <dgm:spPr/>
      <dgm:t>
        <a:bodyPr/>
        <a:lstStyle/>
        <a:p>
          <a:endParaRPr lang="en-US"/>
        </a:p>
      </dgm:t>
    </dgm:pt>
    <dgm:pt modelId="{A52662A1-02E5-4850-8B7E-C50D329BEA1E}" type="pres">
      <dgm:prSet presAssocID="{BB06FD69-C3D8-4418-8F9C-782BBB8C0173}" presName="root2" presStyleCnt="0"/>
      <dgm:spPr/>
    </dgm:pt>
    <dgm:pt modelId="{D037E5B1-A02D-4318-9C63-64EEB6B16D15}" type="pres">
      <dgm:prSet presAssocID="{BB06FD69-C3D8-4418-8F9C-782BBB8C0173}" presName="LevelTwoTextNode" presStyleLbl="node3" presStyleIdx="2" presStyleCnt="4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5D8B51-D40A-4DAE-8CDA-6E6FB9C8D3E3}" type="pres">
      <dgm:prSet presAssocID="{BB06FD69-C3D8-4418-8F9C-782BBB8C0173}" presName="level3hierChild" presStyleCnt="0"/>
      <dgm:spPr/>
    </dgm:pt>
    <dgm:pt modelId="{6AA2F7F6-B9D9-4D19-9D9A-60B6A9199AF6}" type="pres">
      <dgm:prSet presAssocID="{3664F9C3-F517-4B1A-8020-2C7BD7A33B76}" presName="conn2-1" presStyleLbl="parChTrans1D4" presStyleIdx="2" presStyleCnt="7"/>
      <dgm:spPr/>
    </dgm:pt>
    <dgm:pt modelId="{E8EB279A-8F7B-4A42-AF9C-A02892EC5D63}" type="pres">
      <dgm:prSet presAssocID="{3664F9C3-F517-4B1A-8020-2C7BD7A33B76}" presName="connTx" presStyleLbl="parChTrans1D4" presStyleIdx="2" presStyleCnt="7"/>
      <dgm:spPr/>
    </dgm:pt>
    <dgm:pt modelId="{B97B098C-B1BB-40E1-B06C-3B28B49AB39A}" type="pres">
      <dgm:prSet presAssocID="{19EFE353-A3AE-4EBB-BB1A-3ACAFA15E15A}" presName="root2" presStyleCnt="0"/>
      <dgm:spPr/>
    </dgm:pt>
    <dgm:pt modelId="{28FB973A-270C-44A0-916E-AE8B114F31D3}" type="pres">
      <dgm:prSet presAssocID="{19EFE353-A3AE-4EBB-BB1A-3ACAFA15E15A}" presName="LevelTwoTextNode" presStyleLbl="node4" presStyleIdx="2" presStyleCnt="7" custScaleX="2328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6BA252D-803F-49BE-BA36-251F72BBA61F}" type="pres">
      <dgm:prSet presAssocID="{19EFE353-A3AE-4EBB-BB1A-3ACAFA15E15A}" presName="level3hierChild" presStyleCnt="0"/>
      <dgm:spPr/>
    </dgm:pt>
    <dgm:pt modelId="{855C41A2-3F2C-4251-90B8-2E7E52B59E4F}" type="pres">
      <dgm:prSet presAssocID="{39D04173-1C4F-4FD0-A101-4A6F31328C86}" presName="conn2-1" presStyleLbl="parChTrans1D4" presStyleIdx="3" presStyleCnt="7"/>
      <dgm:spPr/>
    </dgm:pt>
    <dgm:pt modelId="{6DA1E53F-A68D-4CEB-9DBB-86A26FF64E07}" type="pres">
      <dgm:prSet presAssocID="{39D04173-1C4F-4FD0-A101-4A6F31328C86}" presName="connTx" presStyleLbl="parChTrans1D4" presStyleIdx="3" presStyleCnt="7"/>
      <dgm:spPr/>
    </dgm:pt>
    <dgm:pt modelId="{35CEC2A3-209C-47E3-BBB3-09F6663F7200}" type="pres">
      <dgm:prSet presAssocID="{5D52BD90-5AA1-4B76-A6F7-B87BD9975AC5}" presName="root2" presStyleCnt="0"/>
      <dgm:spPr/>
    </dgm:pt>
    <dgm:pt modelId="{E5EAAB4C-AD21-47EF-865E-394113281052}" type="pres">
      <dgm:prSet presAssocID="{5D52BD90-5AA1-4B76-A6F7-B87BD9975AC5}" presName="LevelTwoTextNode" presStyleLbl="node4" presStyleIdx="3" presStyleCnt="7" custScaleX="234699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B28BE91-AD8E-43B2-9F98-1182E708400A}" type="pres">
      <dgm:prSet presAssocID="{5D52BD90-5AA1-4B76-A6F7-B87BD9975AC5}" presName="level3hierChild" presStyleCnt="0"/>
      <dgm:spPr/>
    </dgm:pt>
    <dgm:pt modelId="{40229031-5DF9-47F8-93B6-8730BC8794BE}" type="pres">
      <dgm:prSet presAssocID="{6D22F97E-AA60-4DBE-999D-9B285AF1E6AB}" presName="conn2-1" presStyleLbl="parChTrans1D3" presStyleIdx="3" presStyleCnt="4" custScaleX="2000000"/>
      <dgm:spPr/>
      <dgm:t>
        <a:bodyPr/>
        <a:lstStyle/>
        <a:p>
          <a:endParaRPr lang="en-US"/>
        </a:p>
      </dgm:t>
    </dgm:pt>
    <dgm:pt modelId="{E3932B2E-EC7F-40BA-A897-946EEC294157}" type="pres">
      <dgm:prSet presAssocID="{6D22F97E-AA60-4DBE-999D-9B285AF1E6AB}" presName="connTx" presStyleLbl="parChTrans1D3" presStyleIdx="3" presStyleCnt="4"/>
      <dgm:spPr/>
      <dgm:t>
        <a:bodyPr/>
        <a:lstStyle/>
        <a:p>
          <a:endParaRPr lang="en-US"/>
        </a:p>
      </dgm:t>
    </dgm:pt>
    <dgm:pt modelId="{0699D170-F178-4568-9C7C-672A9161A3E1}" type="pres">
      <dgm:prSet presAssocID="{DD83E86A-A6AD-4A48-BBF2-159F04696C53}" presName="root2" presStyleCnt="0"/>
      <dgm:spPr/>
    </dgm:pt>
    <dgm:pt modelId="{15424F25-09D0-4CB0-AC8C-18DEB922B764}" type="pres">
      <dgm:prSet presAssocID="{DD83E86A-A6AD-4A48-BBF2-159F04696C53}" presName="LevelTwoTextNode" presStyleLbl="node3" presStyleIdx="3" presStyleCnt="4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3F9F18B-7E71-47C4-B054-96CFB4AC2D23}" type="pres">
      <dgm:prSet presAssocID="{DD83E86A-A6AD-4A48-BBF2-159F04696C53}" presName="level3hierChild" presStyleCnt="0"/>
      <dgm:spPr/>
    </dgm:pt>
    <dgm:pt modelId="{F33253B7-F037-4509-A126-971EDBB769A5}" type="pres">
      <dgm:prSet presAssocID="{A4C9BA27-C7D0-41ED-9B58-F311F73B4EBB}" presName="conn2-1" presStyleLbl="parChTrans1D4" presStyleIdx="4" presStyleCnt="7"/>
      <dgm:spPr/>
    </dgm:pt>
    <dgm:pt modelId="{A81F1E54-FC62-4C11-8586-286F617E5379}" type="pres">
      <dgm:prSet presAssocID="{A4C9BA27-C7D0-41ED-9B58-F311F73B4EBB}" presName="connTx" presStyleLbl="parChTrans1D4" presStyleIdx="4" presStyleCnt="7"/>
      <dgm:spPr/>
    </dgm:pt>
    <dgm:pt modelId="{4AEA2F59-9E83-4D7F-AD8E-F93828116AD2}" type="pres">
      <dgm:prSet presAssocID="{DC25990B-846E-431E-A1AE-31660CA56FC3}" presName="root2" presStyleCnt="0"/>
      <dgm:spPr/>
    </dgm:pt>
    <dgm:pt modelId="{CA35F05E-06F0-44FA-B9C5-D19B7085C683}" type="pres">
      <dgm:prSet presAssocID="{DC25990B-846E-431E-A1AE-31660CA56FC3}" presName="LevelTwoTextNode" presStyleLbl="node4" presStyleIdx="4" presStyleCnt="7" custScaleX="232853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699EDF8-5A56-4EB6-AB04-F69B28570400}" type="pres">
      <dgm:prSet presAssocID="{DC25990B-846E-431E-A1AE-31660CA56FC3}" presName="level3hierChild" presStyleCnt="0"/>
      <dgm:spPr/>
    </dgm:pt>
    <dgm:pt modelId="{F89CE953-225C-4FE5-BE31-22C561502416}" type="pres">
      <dgm:prSet presAssocID="{7458D2A0-BD47-49E5-A19E-D904D590C560}" presName="conn2-1" presStyleLbl="parChTrans1D4" presStyleIdx="5" presStyleCnt="7"/>
      <dgm:spPr/>
    </dgm:pt>
    <dgm:pt modelId="{D2B9DA46-162B-4286-8549-B6ED1330E1A0}" type="pres">
      <dgm:prSet presAssocID="{7458D2A0-BD47-49E5-A19E-D904D590C560}" presName="connTx" presStyleLbl="parChTrans1D4" presStyleIdx="5" presStyleCnt="7"/>
      <dgm:spPr/>
    </dgm:pt>
    <dgm:pt modelId="{294EE667-0E04-42BB-85E2-AEF0074D7374}" type="pres">
      <dgm:prSet presAssocID="{4A0957F0-191B-469E-B9B5-969889419AB1}" presName="root2" presStyleCnt="0"/>
      <dgm:spPr/>
    </dgm:pt>
    <dgm:pt modelId="{B50689EB-A67A-4DD0-9F1D-5E489E618905}" type="pres">
      <dgm:prSet presAssocID="{4A0957F0-191B-469E-B9B5-969889419AB1}" presName="LevelTwoTextNode" presStyleLbl="node4" presStyleIdx="5" presStyleCnt="7" custScaleX="235200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EC97CD3-0DD6-4573-943A-0043E1A3195A}" type="pres">
      <dgm:prSet presAssocID="{4A0957F0-191B-469E-B9B5-969889419AB1}" presName="level3hierChild" presStyleCnt="0"/>
      <dgm:spPr/>
    </dgm:pt>
    <dgm:pt modelId="{92AE5E98-1D14-4BBA-9A05-1184D254C4C3}" type="pres">
      <dgm:prSet presAssocID="{6D60406B-5216-45C9-BF57-D3AFE9A851DD}" presName="conn2-1" presStyleLbl="parChTrans1D4" presStyleIdx="6" presStyleCnt="7"/>
      <dgm:spPr/>
    </dgm:pt>
    <dgm:pt modelId="{8A8CBB1D-70DD-4324-8866-7D5F531CF198}" type="pres">
      <dgm:prSet presAssocID="{6D60406B-5216-45C9-BF57-D3AFE9A851DD}" presName="connTx" presStyleLbl="parChTrans1D4" presStyleIdx="6" presStyleCnt="7"/>
      <dgm:spPr/>
    </dgm:pt>
    <dgm:pt modelId="{49614C28-B339-4727-A738-DF003E76CDC8}" type="pres">
      <dgm:prSet presAssocID="{68D454C2-7606-4454-9465-9C78F9E91A07}" presName="root2" presStyleCnt="0"/>
      <dgm:spPr/>
    </dgm:pt>
    <dgm:pt modelId="{080CD29F-8ECB-4B09-AA74-B1A2008192A7}" type="pres">
      <dgm:prSet presAssocID="{68D454C2-7606-4454-9465-9C78F9E91A07}" presName="LevelTwoTextNode" presStyleLbl="node4" presStyleIdx="6" presStyleCnt="7" custScaleX="234528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54A34AD-ADE9-4D07-B488-06D0054E62D1}" type="pres">
      <dgm:prSet presAssocID="{68D454C2-7606-4454-9465-9C78F9E91A07}" presName="level3hierChild" presStyleCnt="0"/>
      <dgm:spPr/>
    </dgm:pt>
  </dgm:ptLst>
  <dgm:cxnLst>
    <dgm:cxn modelId="{C15D9150-F09E-4C5E-8B49-484861D2E290}" type="presOf" srcId="{BB06FD69-C3D8-4418-8F9C-782BBB8C0173}" destId="{D037E5B1-A02D-4318-9C63-64EEB6B16D15}" srcOrd="0" destOrd="0" presId="urn:microsoft.com/office/officeart/2005/8/layout/hierarchy2"/>
    <dgm:cxn modelId="{14C79206-4387-4A67-902D-9E140156226B}" type="presOf" srcId="{09138314-7295-4E0E-9EDF-7CF1441300EC}" destId="{1804F3FA-941E-4719-B987-5046B1F6E214}" srcOrd="0" destOrd="0" presId="urn:microsoft.com/office/officeart/2005/8/layout/hierarchy2"/>
    <dgm:cxn modelId="{B1159F9A-7DC1-4929-BC88-88FE448A9A9A}" srcId="{3642FE05-D9E3-4E66-A125-D6C56F9F4AB3}" destId="{025C5163-87EA-4F5E-850A-7EC9964FCDAF}" srcOrd="1" destOrd="0" parTransId="{E547A95A-9437-4724-A2F4-F35209FDDCE9}" sibTransId="{FE6561AA-0C2A-47D7-921B-D974924D9B8F}"/>
    <dgm:cxn modelId="{42141372-8B1C-490E-8B10-0ECF0E18F6BA}" srcId="{BB06FD69-C3D8-4418-8F9C-782BBB8C0173}" destId="{5D52BD90-5AA1-4B76-A6F7-B87BD9975AC5}" srcOrd="1" destOrd="0" parTransId="{39D04173-1C4F-4FD0-A101-4A6F31328C86}" sibTransId="{0F47BE83-9AAF-4741-BF5F-5C22F9261107}"/>
    <dgm:cxn modelId="{929A8B2F-4D53-4600-BA7B-DB4630B01B7D}" srcId="{DD83E86A-A6AD-4A48-BBF2-159F04696C53}" destId="{DC25990B-846E-431E-A1AE-31660CA56FC3}" srcOrd="0" destOrd="0" parTransId="{A4C9BA27-C7D0-41ED-9B58-F311F73B4EBB}" sibTransId="{2438A24D-F80C-4E6A-919D-7EE2B857A2DE}"/>
    <dgm:cxn modelId="{3E5C8517-2C87-4BBE-9BE1-C3467E33BC48}" srcId="{1ECB2BBE-11E6-4607-A3E7-3185BAB4FF56}" destId="{DFD1D1AC-864C-4AA2-B0E9-F4E25F264309}" srcOrd="1" destOrd="0" parTransId="{20663C2E-9B27-4C27-9A00-E7ADDCAF10CF}" sibTransId="{46250592-B486-4660-8CE6-2460F76A3BBD}"/>
    <dgm:cxn modelId="{DD0247CD-0ABE-4D1F-AA54-4791FA50F59B}" type="presOf" srcId="{5D52BD90-5AA1-4B76-A6F7-B87BD9975AC5}" destId="{E5EAAB4C-AD21-47EF-865E-394113281052}" srcOrd="0" destOrd="0" presId="urn:microsoft.com/office/officeart/2005/8/layout/hierarchy2"/>
    <dgm:cxn modelId="{BBEC89FA-3380-408B-AB06-4F0E802E7A61}" type="presOf" srcId="{6D22F97E-AA60-4DBE-999D-9B285AF1E6AB}" destId="{E3932B2E-EC7F-40BA-A897-946EEC294157}" srcOrd="1" destOrd="0" presId="urn:microsoft.com/office/officeart/2005/8/layout/hierarchy2"/>
    <dgm:cxn modelId="{FD7988A4-78DD-48BA-87E1-F0BED71B4346}" type="presOf" srcId="{20663C2E-9B27-4C27-9A00-E7ADDCAF10CF}" destId="{0D4404A4-3351-4F6C-9DFD-4A37B0C3C87A}" srcOrd="1" destOrd="0" presId="urn:microsoft.com/office/officeart/2005/8/layout/hierarchy2"/>
    <dgm:cxn modelId="{4ACFEE98-842F-4E0C-8D84-B2C45A7D0985}" type="presOf" srcId="{9DB42260-BCCA-46C6-BF58-E77569DE6C19}" destId="{82E074B1-CE5B-461F-93B7-43B59FCAC66F}" srcOrd="0" destOrd="0" presId="urn:microsoft.com/office/officeart/2005/8/layout/hierarchy2"/>
    <dgm:cxn modelId="{6CFAA297-A7B8-4FCE-9BB0-3F7A21713F45}" type="presOf" srcId="{F6E8827C-63EE-42DF-BA4F-189D8805CDB5}" destId="{E92EFDE7-5F58-49AF-A527-0BB50AC99524}" srcOrd="0" destOrd="0" presId="urn:microsoft.com/office/officeart/2005/8/layout/hierarchy2"/>
    <dgm:cxn modelId="{340FEB24-3FE6-4E46-A72B-8AF9F55FD24D}" type="presOf" srcId="{7458D2A0-BD47-49E5-A19E-D904D590C560}" destId="{F89CE953-225C-4FE5-BE31-22C561502416}" srcOrd="0" destOrd="0" presId="urn:microsoft.com/office/officeart/2005/8/layout/hierarchy2"/>
    <dgm:cxn modelId="{D014DF57-DF3C-4FFB-AAAB-291F2CABF04F}" type="presOf" srcId="{39D04173-1C4F-4FD0-A101-4A6F31328C86}" destId="{855C41A2-3F2C-4251-90B8-2E7E52B59E4F}" srcOrd="0" destOrd="0" presId="urn:microsoft.com/office/officeart/2005/8/layout/hierarchy2"/>
    <dgm:cxn modelId="{47BA8BC8-0547-4B04-846F-9F159945BDF5}" type="presOf" srcId="{025C5163-87EA-4F5E-850A-7EC9964FCDAF}" destId="{F2D78F6E-EAD7-4FAA-9BB6-451C873D4E28}" srcOrd="0" destOrd="0" presId="urn:microsoft.com/office/officeart/2005/8/layout/hierarchy2"/>
    <dgm:cxn modelId="{99C357C8-9F8F-4D95-976E-E6BDFF0CAFB9}" type="presOf" srcId="{000D8111-B1C2-426A-82DC-679C183FDEB1}" destId="{17A3B06B-9AD6-4201-B053-2767356556F2}" srcOrd="1" destOrd="0" presId="urn:microsoft.com/office/officeart/2005/8/layout/hierarchy2"/>
    <dgm:cxn modelId="{AD9BF48A-F2CF-4759-9D9F-201572B96B9B}" srcId="{DFD1D1AC-864C-4AA2-B0E9-F4E25F264309}" destId="{9410E4CA-4AE3-4A0D-A6D7-E17CCD15609C}" srcOrd="0" destOrd="0" parTransId="{000D8111-B1C2-426A-82DC-679C183FDEB1}" sibTransId="{7A3B9C38-777E-4673-B66A-0B938149B23B}"/>
    <dgm:cxn modelId="{77B373D3-5C1A-492F-A9A5-6FF020493637}" type="presOf" srcId="{6D60406B-5216-45C9-BF57-D3AFE9A851DD}" destId="{92AE5E98-1D14-4BBA-9A05-1184D254C4C3}" srcOrd="0" destOrd="0" presId="urn:microsoft.com/office/officeart/2005/8/layout/hierarchy2"/>
    <dgm:cxn modelId="{380CE339-5311-4C70-B2F5-243EBD676F0D}" type="presOf" srcId="{E547A95A-9437-4724-A2F4-F35209FDDCE9}" destId="{C3EAF601-EE6A-43B0-9132-9B50E57320F3}" srcOrd="0" destOrd="0" presId="urn:microsoft.com/office/officeart/2005/8/layout/hierarchy2"/>
    <dgm:cxn modelId="{BED38996-C2B2-4A2F-8098-0624522DFD5A}" srcId="{BB06FD69-C3D8-4418-8F9C-782BBB8C0173}" destId="{19EFE353-A3AE-4EBB-BB1A-3ACAFA15E15A}" srcOrd="0" destOrd="0" parTransId="{3664F9C3-F517-4B1A-8020-2C7BD7A33B76}" sibTransId="{B760A5EC-D417-4F5C-9284-ED4FE07CB842}"/>
    <dgm:cxn modelId="{2DE72461-1994-4CCE-AF72-B394277D8192}" type="presOf" srcId="{3664F9C3-F517-4B1A-8020-2C7BD7A33B76}" destId="{6AA2F7F6-B9D9-4D19-9D9A-60B6A9199AF6}" srcOrd="0" destOrd="0" presId="urn:microsoft.com/office/officeart/2005/8/layout/hierarchy2"/>
    <dgm:cxn modelId="{D33A826F-D081-4167-9FD5-DACDABB80C65}" type="presOf" srcId="{1927C11F-F74E-4135-8191-9B6D6055178D}" destId="{79C36484-5C06-4A80-A2E8-D34DB4AF147A}" srcOrd="0" destOrd="0" presId="urn:microsoft.com/office/officeart/2005/8/layout/hierarchy2"/>
    <dgm:cxn modelId="{C7E2C852-6821-4AE9-828F-8829FAA170CF}" type="presOf" srcId="{20663C2E-9B27-4C27-9A00-E7ADDCAF10CF}" destId="{7D4B9552-8623-4A54-A1A3-FB19A24DA5CD}" srcOrd="0" destOrd="0" presId="urn:microsoft.com/office/officeart/2005/8/layout/hierarchy2"/>
    <dgm:cxn modelId="{A0E9F701-A703-46BB-9A59-2AB62EB0AB28}" type="presOf" srcId="{A4C9BA27-C7D0-41ED-9B58-F311F73B4EBB}" destId="{A81F1E54-FC62-4C11-8586-286F617E5379}" srcOrd="1" destOrd="0" presId="urn:microsoft.com/office/officeart/2005/8/layout/hierarchy2"/>
    <dgm:cxn modelId="{BB0D57FB-3854-4A36-BA6C-F424020C2D5D}" type="presOf" srcId="{7458D2A0-BD47-49E5-A19E-D904D590C560}" destId="{D2B9DA46-162B-4286-8549-B6ED1330E1A0}" srcOrd="1" destOrd="0" presId="urn:microsoft.com/office/officeart/2005/8/layout/hierarchy2"/>
    <dgm:cxn modelId="{A65D1442-C3C0-4F87-9CE3-43014A398E93}" type="presOf" srcId="{45FC577B-B475-4393-83F0-986D428B1D8F}" destId="{D64430A7-8A3B-41CB-B31F-6A27414A4F81}" srcOrd="1" destOrd="0" presId="urn:microsoft.com/office/officeart/2005/8/layout/hierarchy2"/>
    <dgm:cxn modelId="{B0443169-3254-44FC-902D-60614368C5F1}" type="presOf" srcId="{1ECB2BBE-11E6-4607-A3E7-3185BAB4FF56}" destId="{21E72756-ABF2-47AE-AA01-06BC3FEF298C}" srcOrd="0" destOrd="0" presId="urn:microsoft.com/office/officeart/2005/8/layout/hierarchy2"/>
    <dgm:cxn modelId="{8F82C0D0-5EB0-4F1A-B134-1DFF55ABFC09}" srcId="{DD83E86A-A6AD-4A48-BBF2-159F04696C53}" destId="{68D454C2-7606-4454-9465-9C78F9E91A07}" srcOrd="2" destOrd="0" parTransId="{6D60406B-5216-45C9-BF57-D3AFE9A851DD}" sibTransId="{349B8B66-4FE3-42CB-A3EB-20087F801DAE}"/>
    <dgm:cxn modelId="{AD19BA24-5A01-4B71-8A6F-46915FBD6E0C}" type="presOf" srcId="{000D8111-B1C2-426A-82DC-679C183FDEB1}" destId="{E622B6E3-22BE-43E6-8CD0-C9EC5140B90B}" srcOrd="0" destOrd="0" presId="urn:microsoft.com/office/officeart/2005/8/layout/hierarchy2"/>
    <dgm:cxn modelId="{3D548A5B-3F64-488D-90BD-68D3F416381C}" type="presOf" srcId="{4A0957F0-191B-469E-B9B5-969889419AB1}" destId="{B50689EB-A67A-4DD0-9F1D-5E489E618905}" srcOrd="0" destOrd="0" presId="urn:microsoft.com/office/officeart/2005/8/layout/hierarchy2"/>
    <dgm:cxn modelId="{D5FF808C-DAEA-4F6E-B08E-3BC799336CFA}" type="presOf" srcId="{12DB150C-9D72-4684-A957-7A7FEB7D5D3C}" destId="{D5C8C683-4014-49E0-A83D-C33AB260AEAD}" srcOrd="1" destOrd="0" presId="urn:microsoft.com/office/officeart/2005/8/layout/hierarchy2"/>
    <dgm:cxn modelId="{688135CA-2E0D-45F0-AAE0-9335F8D3AB07}" type="presOf" srcId="{9DB42260-BCCA-46C6-BF58-E77569DE6C19}" destId="{9B09530B-E300-4B1D-8379-57372EE06848}" srcOrd="1" destOrd="0" presId="urn:microsoft.com/office/officeart/2005/8/layout/hierarchy2"/>
    <dgm:cxn modelId="{6440D714-EE08-456A-AB2B-3A2CBFC59E7A}" type="presOf" srcId="{3664F9C3-F517-4B1A-8020-2C7BD7A33B76}" destId="{E8EB279A-8F7B-4A42-AF9C-A02892EC5D63}" srcOrd="1" destOrd="0" presId="urn:microsoft.com/office/officeart/2005/8/layout/hierarchy2"/>
    <dgm:cxn modelId="{BAF5ACA4-C5A0-468B-A415-673CEDE19F4D}" type="presOf" srcId="{A4C9BA27-C7D0-41ED-9B58-F311F73B4EBB}" destId="{F33253B7-F037-4509-A126-971EDBB769A5}" srcOrd="0" destOrd="0" presId="urn:microsoft.com/office/officeart/2005/8/layout/hierarchy2"/>
    <dgm:cxn modelId="{8E957289-ADF2-44BA-9059-8DE48DA765DD}" type="presOf" srcId="{45FC577B-B475-4393-83F0-986D428B1D8F}" destId="{9A02FC51-EFA7-4BC7-974B-DCD26B7267A8}" srcOrd="0" destOrd="0" presId="urn:microsoft.com/office/officeart/2005/8/layout/hierarchy2"/>
    <dgm:cxn modelId="{101C8D92-1B48-429E-B465-F0D3490DB685}" type="presOf" srcId="{DD83E86A-A6AD-4A48-BBF2-159F04696C53}" destId="{15424F25-09D0-4CB0-AC8C-18DEB922B764}" srcOrd="0" destOrd="0" presId="urn:microsoft.com/office/officeart/2005/8/layout/hierarchy2"/>
    <dgm:cxn modelId="{87990F45-B2A3-45E4-A28F-6F96CEE72394}" srcId="{3642FE05-D9E3-4E66-A125-D6C56F9F4AB3}" destId="{1ECB2BBE-11E6-4607-A3E7-3185BAB4FF56}" srcOrd="0" destOrd="0" parTransId="{9DB42260-BCCA-46C6-BF58-E77569DE6C19}" sibTransId="{B5BB5987-7902-44EC-A4ED-82BD197F3BD8}"/>
    <dgm:cxn modelId="{545A0B99-CB1B-4DF0-9FA5-02FE640CEF92}" type="presOf" srcId="{E547A95A-9437-4724-A2F4-F35209FDDCE9}" destId="{820AFEFC-D968-44C4-9396-E1439C156E3D}" srcOrd="1" destOrd="0" presId="urn:microsoft.com/office/officeart/2005/8/layout/hierarchy2"/>
    <dgm:cxn modelId="{D6F3CAD0-DE8D-4C8F-8096-FC54EAD70BFD}" type="presOf" srcId="{DC25990B-846E-431E-A1AE-31660CA56FC3}" destId="{CA35F05E-06F0-44FA-B9C5-D19B7085C683}" srcOrd="0" destOrd="0" presId="urn:microsoft.com/office/officeart/2005/8/layout/hierarchy2"/>
    <dgm:cxn modelId="{91031B24-ABE9-4360-AEA4-22D210A4CF37}" type="presOf" srcId="{9410E4CA-4AE3-4A0D-A6D7-E17CCD15609C}" destId="{FB982B2F-0753-4E84-A144-3D6EF675E577}" srcOrd="0" destOrd="0" presId="urn:microsoft.com/office/officeart/2005/8/layout/hierarchy2"/>
    <dgm:cxn modelId="{87112501-60BE-46F3-A0EF-EBE9EBCB57E1}" type="presOf" srcId="{ACC040E2-3D9D-4EBE-9AA2-6B5ABE064B61}" destId="{F7E80B98-D9C3-4E30-AAE9-A4DA222B2E0C}" srcOrd="0" destOrd="0" presId="urn:microsoft.com/office/officeart/2005/8/layout/hierarchy2"/>
    <dgm:cxn modelId="{7150CEC0-815B-484B-86BA-7B7E05DA09BB}" type="presOf" srcId="{DFD1D1AC-864C-4AA2-B0E9-F4E25F264309}" destId="{E281F1F2-F56D-4701-8D92-06451304294D}" srcOrd="0" destOrd="0" presId="urn:microsoft.com/office/officeart/2005/8/layout/hierarchy2"/>
    <dgm:cxn modelId="{0954BFC4-9767-4E32-B98F-C88F1E6BF133}" type="presOf" srcId="{12DB150C-9D72-4684-A957-7A7FEB7D5D3C}" destId="{EC5E501E-2F25-4CB3-AB56-12F17DD82306}" srcOrd="0" destOrd="0" presId="urn:microsoft.com/office/officeart/2005/8/layout/hierarchy2"/>
    <dgm:cxn modelId="{9B49B8C3-A00A-4A90-A3AF-1327E3276F08}" srcId="{ACC040E2-3D9D-4EBE-9AA2-6B5ABE064B61}" destId="{09138314-7295-4E0E-9EDF-7CF1441300EC}" srcOrd="0" destOrd="0" parTransId="{45FC577B-B475-4393-83F0-986D428B1D8F}" sibTransId="{CAAEF445-D3F2-40AD-A01F-ACF5BC358BF8}"/>
    <dgm:cxn modelId="{9FCDE85B-73BC-427C-A9DB-7B5405443A7C}" type="presOf" srcId="{3642FE05-D9E3-4E66-A125-D6C56F9F4AB3}" destId="{155AE4F9-809E-4609-B1D2-184CF8AEDE6C}" srcOrd="0" destOrd="0" presId="urn:microsoft.com/office/officeart/2005/8/layout/hierarchy2"/>
    <dgm:cxn modelId="{419EFADB-0902-49BB-861C-7718D8DF7868}" srcId="{DD83E86A-A6AD-4A48-BBF2-159F04696C53}" destId="{4A0957F0-191B-469E-B9B5-969889419AB1}" srcOrd="1" destOrd="0" parTransId="{7458D2A0-BD47-49E5-A19E-D904D590C560}" sibTransId="{F4AC3DCD-D420-4556-ACC2-C93FA549D8DB}"/>
    <dgm:cxn modelId="{20AFF1D1-ED37-4C52-8CCC-6E41A236182F}" type="presOf" srcId="{F6E8827C-63EE-42DF-BA4F-189D8805CDB5}" destId="{BFB78867-C5B8-49FF-9899-2FEDC0531251}" srcOrd="1" destOrd="0" presId="urn:microsoft.com/office/officeart/2005/8/layout/hierarchy2"/>
    <dgm:cxn modelId="{D99395DB-31C9-4FAC-9B0C-AC7C700A9BFD}" type="presOf" srcId="{19EFE353-A3AE-4EBB-BB1A-3ACAFA15E15A}" destId="{28FB973A-270C-44A0-916E-AE8B114F31D3}" srcOrd="0" destOrd="0" presId="urn:microsoft.com/office/officeart/2005/8/layout/hierarchy2"/>
    <dgm:cxn modelId="{289F49CD-61E9-45C6-BAA6-B0BA4DE6207A}" srcId="{1927C11F-F74E-4135-8191-9B6D6055178D}" destId="{3642FE05-D9E3-4E66-A125-D6C56F9F4AB3}" srcOrd="0" destOrd="0" parTransId="{9E2F6466-6FC6-41C5-B2C8-F585631BBC79}" sibTransId="{4E9B4C58-EEEC-49A7-82B7-893E6E71DF2A}"/>
    <dgm:cxn modelId="{4DAC273A-5DF9-44A0-92AF-F45FF3C70A8C}" type="presOf" srcId="{68D454C2-7606-4454-9465-9C78F9E91A07}" destId="{080CD29F-8ECB-4B09-AA74-B1A2008192A7}" srcOrd="0" destOrd="0" presId="urn:microsoft.com/office/officeart/2005/8/layout/hierarchy2"/>
    <dgm:cxn modelId="{64637772-927F-4B1D-A7C3-C9EC36801390}" type="presOf" srcId="{39D04173-1C4F-4FD0-A101-4A6F31328C86}" destId="{6DA1E53F-A68D-4CEB-9DBB-86A26FF64E07}" srcOrd="1" destOrd="0" presId="urn:microsoft.com/office/officeart/2005/8/layout/hierarchy2"/>
    <dgm:cxn modelId="{DBB0B3EC-0737-44C9-B8B9-F36338658959}" srcId="{1ECB2BBE-11E6-4607-A3E7-3185BAB4FF56}" destId="{ACC040E2-3D9D-4EBE-9AA2-6B5ABE064B61}" srcOrd="0" destOrd="0" parTransId="{F6E8827C-63EE-42DF-BA4F-189D8805CDB5}" sibTransId="{B57CC8D3-5F82-48AE-99AC-6EAC9E4855EE}"/>
    <dgm:cxn modelId="{A577AC2B-CA06-4C10-BF7B-56C8B16711B6}" type="presOf" srcId="{6D60406B-5216-45C9-BF57-D3AFE9A851DD}" destId="{8A8CBB1D-70DD-4324-8866-7D5F531CF198}" srcOrd="1" destOrd="0" presId="urn:microsoft.com/office/officeart/2005/8/layout/hierarchy2"/>
    <dgm:cxn modelId="{6764960A-C146-4FCB-A5C8-82F9CEFF497A}" type="presOf" srcId="{6D22F97E-AA60-4DBE-999D-9B285AF1E6AB}" destId="{40229031-5DF9-47F8-93B6-8730BC8794BE}" srcOrd="0" destOrd="0" presId="urn:microsoft.com/office/officeart/2005/8/layout/hierarchy2"/>
    <dgm:cxn modelId="{13024BCF-B7F0-4063-BC56-2AD991261E46}" srcId="{025C5163-87EA-4F5E-850A-7EC9964FCDAF}" destId="{DD83E86A-A6AD-4A48-BBF2-159F04696C53}" srcOrd="1" destOrd="0" parTransId="{6D22F97E-AA60-4DBE-999D-9B285AF1E6AB}" sibTransId="{C8E46B75-FFD1-4D67-8805-96C1CCC530A0}"/>
    <dgm:cxn modelId="{4D53DC7D-8B12-4231-8977-9D0F39ED46F9}" srcId="{025C5163-87EA-4F5E-850A-7EC9964FCDAF}" destId="{BB06FD69-C3D8-4418-8F9C-782BBB8C0173}" srcOrd="0" destOrd="0" parTransId="{12DB150C-9D72-4684-A957-7A7FEB7D5D3C}" sibTransId="{DB641332-174B-4C9C-94BF-C08D191CC42A}"/>
    <dgm:cxn modelId="{F82719B7-79B6-461E-BEAF-536962B29886}" type="presParOf" srcId="{79C36484-5C06-4A80-A2E8-D34DB4AF147A}" destId="{11651A05-AD15-4F03-AC20-0A1530B21CA0}" srcOrd="0" destOrd="0" presId="urn:microsoft.com/office/officeart/2005/8/layout/hierarchy2"/>
    <dgm:cxn modelId="{2B123FDC-7694-4B11-A9B8-59993DC914E0}" type="presParOf" srcId="{11651A05-AD15-4F03-AC20-0A1530B21CA0}" destId="{155AE4F9-809E-4609-B1D2-184CF8AEDE6C}" srcOrd="0" destOrd="0" presId="urn:microsoft.com/office/officeart/2005/8/layout/hierarchy2"/>
    <dgm:cxn modelId="{F92EE340-A956-450E-874D-14780C0813C6}" type="presParOf" srcId="{11651A05-AD15-4F03-AC20-0A1530B21CA0}" destId="{5FB5DE16-9032-4A10-B523-C6164D0FE8CD}" srcOrd="1" destOrd="0" presId="urn:microsoft.com/office/officeart/2005/8/layout/hierarchy2"/>
    <dgm:cxn modelId="{B5F3CC40-EAEF-4D72-A7B5-79711CB5A6D3}" type="presParOf" srcId="{5FB5DE16-9032-4A10-B523-C6164D0FE8CD}" destId="{82E074B1-CE5B-461F-93B7-43B59FCAC66F}" srcOrd="0" destOrd="0" presId="urn:microsoft.com/office/officeart/2005/8/layout/hierarchy2"/>
    <dgm:cxn modelId="{E3282BCC-2555-4382-9229-BD1AF8ED1AED}" type="presParOf" srcId="{82E074B1-CE5B-461F-93B7-43B59FCAC66F}" destId="{9B09530B-E300-4B1D-8379-57372EE06848}" srcOrd="0" destOrd="0" presId="urn:microsoft.com/office/officeart/2005/8/layout/hierarchy2"/>
    <dgm:cxn modelId="{A2367F05-53AD-45D3-9B7D-1E9AD74851FE}" type="presParOf" srcId="{5FB5DE16-9032-4A10-B523-C6164D0FE8CD}" destId="{A500EFFC-17A4-4D20-9C67-5DB1C61FF7C3}" srcOrd="1" destOrd="0" presId="urn:microsoft.com/office/officeart/2005/8/layout/hierarchy2"/>
    <dgm:cxn modelId="{CB3201C0-5DBE-4483-8F1C-263BA177FC6B}" type="presParOf" srcId="{A500EFFC-17A4-4D20-9C67-5DB1C61FF7C3}" destId="{21E72756-ABF2-47AE-AA01-06BC3FEF298C}" srcOrd="0" destOrd="0" presId="urn:microsoft.com/office/officeart/2005/8/layout/hierarchy2"/>
    <dgm:cxn modelId="{1159CB7A-9620-4E33-B496-BDA4ED088751}" type="presParOf" srcId="{A500EFFC-17A4-4D20-9C67-5DB1C61FF7C3}" destId="{2A147A41-1901-4F43-8411-7DFC0CA24EA3}" srcOrd="1" destOrd="0" presId="urn:microsoft.com/office/officeart/2005/8/layout/hierarchy2"/>
    <dgm:cxn modelId="{66D72A58-443A-4782-B761-72958F68CD6A}" type="presParOf" srcId="{2A147A41-1901-4F43-8411-7DFC0CA24EA3}" destId="{E92EFDE7-5F58-49AF-A527-0BB50AC99524}" srcOrd="0" destOrd="0" presId="urn:microsoft.com/office/officeart/2005/8/layout/hierarchy2"/>
    <dgm:cxn modelId="{F895173A-722A-4021-92F6-03CEE7589186}" type="presParOf" srcId="{E92EFDE7-5F58-49AF-A527-0BB50AC99524}" destId="{BFB78867-C5B8-49FF-9899-2FEDC0531251}" srcOrd="0" destOrd="0" presId="urn:microsoft.com/office/officeart/2005/8/layout/hierarchy2"/>
    <dgm:cxn modelId="{F8D0DC41-222E-4361-BDE7-D6E0CFA84C29}" type="presParOf" srcId="{2A147A41-1901-4F43-8411-7DFC0CA24EA3}" destId="{81DA298E-7AF3-40EA-8025-D69EB48617EA}" srcOrd="1" destOrd="0" presId="urn:microsoft.com/office/officeart/2005/8/layout/hierarchy2"/>
    <dgm:cxn modelId="{830B75F3-927F-4E80-9E6B-8AF9DED4D8AC}" type="presParOf" srcId="{81DA298E-7AF3-40EA-8025-D69EB48617EA}" destId="{F7E80B98-D9C3-4E30-AAE9-A4DA222B2E0C}" srcOrd="0" destOrd="0" presId="urn:microsoft.com/office/officeart/2005/8/layout/hierarchy2"/>
    <dgm:cxn modelId="{980A341E-CDB6-4AB3-BE53-9890A2DE2992}" type="presParOf" srcId="{81DA298E-7AF3-40EA-8025-D69EB48617EA}" destId="{BD2ACB00-3BC5-4492-B654-38B9865D37E6}" srcOrd="1" destOrd="0" presId="urn:microsoft.com/office/officeart/2005/8/layout/hierarchy2"/>
    <dgm:cxn modelId="{BE86AAAE-E50B-4803-B028-29B911707CF1}" type="presParOf" srcId="{BD2ACB00-3BC5-4492-B654-38B9865D37E6}" destId="{9A02FC51-EFA7-4BC7-974B-DCD26B7267A8}" srcOrd="0" destOrd="0" presId="urn:microsoft.com/office/officeart/2005/8/layout/hierarchy2"/>
    <dgm:cxn modelId="{5F6C1313-0EBE-4A5F-8A18-AC535A9D8147}" type="presParOf" srcId="{9A02FC51-EFA7-4BC7-974B-DCD26B7267A8}" destId="{D64430A7-8A3B-41CB-B31F-6A27414A4F81}" srcOrd="0" destOrd="0" presId="urn:microsoft.com/office/officeart/2005/8/layout/hierarchy2"/>
    <dgm:cxn modelId="{086DC7AD-BBB4-4CE9-9CDC-33E20FDAFD41}" type="presParOf" srcId="{BD2ACB00-3BC5-4492-B654-38B9865D37E6}" destId="{10A4D63F-0B1F-4BD5-9355-535B05ECB8BF}" srcOrd="1" destOrd="0" presId="urn:microsoft.com/office/officeart/2005/8/layout/hierarchy2"/>
    <dgm:cxn modelId="{F124716A-5DBA-4482-ACA1-044CC0C69149}" type="presParOf" srcId="{10A4D63F-0B1F-4BD5-9355-535B05ECB8BF}" destId="{1804F3FA-941E-4719-B987-5046B1F6E214}" srcOrd="0" destOrd="0" presId="urn:microsoft.com/office/officeart/2005/8/layout/hierarchy2"/>
    <dgm:cxn modelId="{5479B1BD-5F5B-4764-B662-593233D6BA07}" type="presParOf" srcId="{10A4D63F-0B1F-4BD5-9355-535B05ECB8BF}" destId="{C9D16E81-E253-4096-A1C3-D275327ABA6F}" srcOrd="1" destOrd="0" presId="urn:microsoft.com/office/officeart/2005/8/layout/hierarchy2"/>
    <dgm:cxn modelId="{30D220C6-7F63-47F3-A539-02B2574A4F6D}" type="presParOf" srcId="{2A147A41-1901-4F43-8411-7DFC0CA24EA3}" destId="{7D4B9552-8623-4A54-A1A3-FB19A24DA5CD}" srcOrd="2" destOrd="0" presId="urn:microsoft.com/office/officeart/2005/8/layout/hierarchy2"/>
    <dgm:cxn modelId="{0BBA4965-CA0D-4E6B-9409-68BFE002CD07}" type="presParOf" srcId="{7D4B9552-8623-4A54-A1A3-FB19A24DA5CD}" destId="{0D4404A4-3351-4F6C-9DFD-4A37B0C3C87A}" srcOrd="0" destOrd="0" presId="urn:microsoft.com/office/officeart/2005/8/layout/hierarchy2"/>
    <dgm:cxn modelId="{B5449D5B-A477-47BE-91CE-F952F33AEEDD}" type="presParOf" srcId="{2A147A41-1901-4F43-8411-7DFC0CA24EA3}" destId="{DC9684BF-2C75-4DBB-9F14-2557E49A9A9D}" srcOrd="3" destOrd="0" presId="urn:microsoft.com/office/officeart/2005/8/layout/hierarchy2"/>
    <dgm:cxn modelId="{1DC97D3A-25DA-4B8D-9956-2E0B1CB65F09}" type="presParOf" srcId="{DC9684BF-2C75-4DBB-9F14-2557E49A9A9D}" destId="{E281F1F2-F56D-4701-8D92-06451304294D}" srcOrd="0" destOrd="0" presId="urn:microsoft.com/office/officeart/2005/8/layout/hierarchy2"/>
    <dgm:cxn modelId="{17373874-F300-4636-92FE-01A58317ED5A}" type="presParOf" srcId="{DC9684BF-2C75-4DBB-9F14-2557E49A9A9D}" destId="{8266687B-1DBA-4940-997B-2E995CE45712}" srcOrd="1" destOrd="0" presId="urn:microsoft.com/office/officeart/2005/8/layout/hierarchy2"/>
    <dgm:cxn modelId="{1CF46C9D-F128-46DF-848B-6A3D182E898A}" type="presParOf" srcId="{8266687B-1DBA-4940-997B-2E995CE45712}" destId="{E622B6E3-22BE-43E6-8CD0-C9EC5140B90B}" srcOrd="0" destOrd="0" presId="urn:microsoft.com/office/officeart/2005/8/layout/hierarchy2"/>
    <dgm:cxn modelId="{33E7E11C-98B1-4DA0-A2F5-329901166FD9}" type="presParOf" srcId="{E622B6E3-22BE-43E6-8CD0-C9EC5140B90B}" destId="{17A3B06B-9AD6-4201-B053-2767356556F2}" srcOrd="0" destOrd="0" presId="urn:microsoft.com/office/officeart/2005/8/layout/hierarchy2"/>
    <dgm:cxn modelId="{F4EF0BC6-F20D-4FFF-B1F4-8434D5BD38A7}" type="presParOf" srcId="{8266687B-1DBA-4940-997B-2E995CE45712}" destId="{9A8DE838-F16B-44A1-BC7B-F240B40EA49B}" srcOrd="1" destOrd="0" presId="urn:microsoft.com/office/officeart/2005/8/layout/hierarchy2"/>
    <dgm:cxn modelId="{99FBE82C-FEF8-49D0-B175-5C2732A8ACB2}" type="presParOf" srcId="{9A8DE838-F16B-44A1-BC7B-F240B40EA49B}" destId="{FB982B2F-0753-4E84-A144-3D6EF675E577}" srcOrd="0" destOrd="0" presId="urn:microsoft.com/office/officeart/2005/8/layout/hierarchy2"/>
    <dgm:cxn modelId="{5C51BDDF-AFBA-4B15-8F29-CDBEB78281CD}" type="presParOf" srcId="{9A8DE838-F16B-44A1-BC7B-F240B40EA49B}" destId="{20A38729-3FDF-493C-A697-71DAA4CF8824}" srcOrd="1" destOrd="0" presId="urn:microsoft.com/office/officeart/2005/8/layout/hierarchy2"/>
    <dgm:cxn modelId="{72BB0535-8F57-46A8-B691-253D12445E58}" type="presParOf" srcId="{5FB5DE16-9032-4A10-B523-C6164D0FE8CD}" destId="{C3EAF601-EE6A-43B0-9132-9B50E57320F3}" srcOrd="2" destOrd="0" presId="urn:microsoft.com/office/officeart/2005/8/layout/hierarchy2"/>
    <dgm:cxn modelId="{6274F1C5-5787-4CD9-8F43-A9B1732A46D1}" type="presParOf" srcId="{C3EAF601-EE6A-43B0-9132-9B50E57320F3}" destId="{820AFEFC-D968-44C4-9396-E1439C156E3D}" srcOrd="0" destOrd="0" presId="urn:microsoft.com/office/officeart/2005/8/layout/hierarchy2"/>
    <dgm:cxn modelId="{258EA123-57B5-4400-99E3-86FDC2274C96}" type="presParOf" srcId="{5FB5DE16-9032-4A10-B523-C6164D0FE8CD}" destId="{DEBAA4D6-35AA-40EC-84F5-01228E06CB9F}" srcOrd="3" destOrd="0" presId="urn:microsoft.com/office/officeart/2005/8/layout/hierarchy2"/>
    <dgm:cxn modelId="{B7788E75-11EB-4F4E-9665-16D2F19AF508}" type="presParOf" srcId="{DEBAA4D6-35AA-40EC-84F5-01228E06CB9F}" destId="{F2D78F6E-EAD7-4FAA-9BB6-451C873D4E28}" srcOrd="0" destOrd="0" presId="urn:microsoft.com/office/officeart/2005/8/layout/hierarchy2"/>
    <dgm:cxn modelId="{57F7D77D-FAFB-4C34-8641-D3379400118B}" type="presParOf" srcId="{DEBAA4D6-35AA-40EC-84F5-01228E06CB9F}" destId="{D713EF78-2676-4949-B7D6-C3A6EEC1133A}" srcOrd="1" destOrd="0" presId="urn:microsoft.com/office/officeart/2005/8/layout/hierarchy2"/>
    <dgm:cxn modelId="{11AD2E59-7933-4F67-9D64-6B8DB7DB2673}" type="presParOf" srcId="{D713EF78-2676-4949-B7D6-C3A6EEC1133A}" destId="{EC5E501E-2F25-4CB3-AB56-12F17DD82306}" srcOrd="0" destOrd="0" presId="urn:microsoft.com/office/officeart/2005/8/layout/hierarchy2"/>
    <dgm:cxn modelId="{541EE1EA-792C-4068-838F-174CCB06D177}" type="presParOf" srcId="{EC5E501E-2F25-4CB3-AB56-12F17DD82306}" destId="{D5C8C683-4014-49E0-A83D-C33AB260AEAD}" srcOrd="0" destOrd="0" presId="urn:microsoft.com/office/officeart/2005/8/layout/hierarchy2"/>
    <dgm:cxn modelId="{C94712C9-2B29-4541-8404-EB8F81AF31AF}" type="presParOf" srcId="{D713EF78-2676-4949-B7D6-C3A6EEC1133A}" destId="{A52662A1-02E5-4850-8B7E-C50D329BEA1E}" srcOrd="1" destOrd="0" presId="urn:microsoft.com/office/officeart/2005/8/layout/hierarchy2"/>
    <dgm:cxn modelId="{0B039A0E-E7C0-4CB3-89AD-5A5E17941C87}" type="presParOf" srcId="{A52662A1-02E5-4850-8B7E-C50D329BEA1E}" destId="{D037E5B1-A02D-4318-9C63-64EEB6B16D15}" srcOrd="0" destOrd="0" presId="urn:microsoft.com/office/officeart/2005/8/layout/hierarchy2"/>
    <dgm:cxn modelId="{F545753B-9307-4A7F-9CE4-6F15F66594EE}" type="presParOf" srcId="{A52662A1-02E5-4850-8B7E-C50D329BEA1E}" destId="{C95D8B51-D40A-4DAE-8CDA-6E6FB9C8D3E3}" srcOrd="1" destOrd="0" presId="urn:microsoft.com/office/officeart/2005/8/layout/hierarchy2"/>
    <dgm:cxn modelId="{26C911F3-AAE2-43A3-928F-8A84ED12F5B2}" type="presParOf" srcId="{C95D8B51-D40A-4DAE-8CDA-6E6FB9C8D3E3}" destId="{6AA2F7F6-B9D9-4D19-9D9A-60B6A9199AF6}" srcOrd="0" destOrd="0" presId="urn:microsoft.com/office/officeart/2005/8/layout/hierarchy2"/>
    <dgm:cxn modelId="{BDC52CE6-050E-42F9-8362-D5C26FE6746A}" type="presParOf" srcId="{6AA2F7F6-B9D9-4D19-9D9A-60B6A9199AF6}" destId="{E8EB279A-8F7B-4A42-AF9C-A02892EC5D63}" srcOrd="0" destOrd="0" presId="urn:microsoft.com/office/officeart/2005/8/layout/hierarchy2"/>
    <dgm:cxn modelId="{1CE5EAB5-40AD-42CC-B1C7-D4480CDEBB04}" type="presParOf" srcId="{C95D8B51-D40A-4DAE-8CDA-6E6FB9C8D3E3}" destId="{B97B098C-B1BB-40E1-B06C-3B28B49AB39A}" srcOrd="1" destOrd="0" presId="urn:microsoft.com/office/officeart/2005/8/layout/hierarchy2"/>
    <dgm:cxn modelId="{2C49129C-CC6B-45D2-BB1C-0101583268A1}" type="presParOf" srcId="{B97B098C-B1BB-40E1-B06C-3B28B49AB39A}" destId="{28FB973A-270C-44A0-916E-AE8B114F31D3}" srcOrd="0" destOrd="0" presId="urn:microsoft.com/office/officeart/2005/8/layout/hierarchy2"/>
    <dgm:cxn modelId="{5701998F-28B3-4EEB-A16A-A1155D805DD5}" type="presParOf" srcId="{B97B098C-B1BB-40E1-B06C-3B28B49AB39A}" destId="{56BA252D-803F-49BE-BA36-251F72BBA61F}" srcOrd="1" destOrd="0" presId="urn:microsoft.com/office/officeart/2005/8/layout/hierarchy2"/>
    <dgm:cxn modelId="{543BD3C2-35B5-4BF3-9868-6261DD50586C}" type="presParOf" srcId="{C95D8B51-D40A-4DAE-8CDA-6E6FB9C8D3E3}" destId="{855C41A2-3F2C-4251-90B8-2E7E52B59E4F}" srcOrd="2" destOrd="0" presId="urn:microsoft.com/office/officeart/2005/8/layout/hierarchy2"/>
    <dgm:cxn modelId="{94679626-4A61-4DE6-B3B3-2B26E284388D}" type="presParOf" srcId="{855C41A2-3F2C-4251-90B8-2E7E52B59E4F}" destId="{6DA1E53F-A68D-4CEB-9DBB-86A26FF64E07}" srcOrd="0" destOrd="0" presId="urn:microsoft.com/office/officeart/2005/8/layout/hierarchy2"/>
    <dgm:cxn modelId="{1B9B1383-361C-4D7E-ABD5-CDBFDDDE54FC}" type="presParOf" srcId="{C95D8B51-D40A-4DAE-8CDA-6E6FB9C8D3E3}" destId="{35CEC2A3-209C-47E3-BBB3-09F6663F7200}" srcOrd="3" destOrd="0" presId="urn:microsoft.com/office/officeart/2005/8/layout/hierarchy2"/>
    <dgm:cxn modelId="{8FA03A69-14ED-4156-A20C-91609488DEA3}" type="presParOf" srcId="{35CEC2A3-209C-47E3-BBB3-09F6663F7200}" destId="{E5EAAB4C-AD21-47EF-865E-394113281052}" srcOrd="0" destOrd="0" presId="urn:microsoft.com/office/officeart/2005/8/layout/hierarchy2"/>
    <dgm:cxn modelId="{0107B14F-7DDD-41C0-BC48-55E442B1897A}" type="presParOf" srcId="{35CEC2A3-209C-47E3-BBB3-09F6663F7200}" destId="{DB28BE91-AD8E-43B2-9F98-1182E708400A}" srcOrd="1" destOrd="0" presId="urn:microsoft.com/office/officeart/2005/8/layout/hierarchy2"/>
    <dgm:cxn modelId="{1ECAA5D3-BC42-4F0F-8899-C0B2152A0BC5}" type="presParOf" srcId="{D713EF78-2676-4949-B7D6-C3A6EEC1133A}" destId="{40229031-5DF9-47F8-93B6-8730BC8794BE}" srcOrd="2" destOrd="0" presId="urn:microsoft.com/office/officeart/2005/8/layout/hierarchy2"/>
    <dgm:cxn modelId="{CA5AEE9B-8AA2-4EF7-9D91-27F8D4E018C9}" type="presParOf" srcId="{40229031-5DF9-47F8-93B6-8730BC8794BE}" destId="{E3932B2E-EC7F-40BA-A897-946EEC294157}" srcOrd="0" destOrd="0" presId="urn:microsoft.com/office/officeart/2005/8/layout/hierarchy2"/>
    <dgm:cxn modelId="{C4D308B1-6623-4E9A-9EF4-BA22763EE4A3}" type="presParOf" srcId="{D713EF78-2676-4949-B7D6-C3A6EEC1133A}" destId="{0699D170-F178-4568-9C7C-672A9161A3E1}" srcOrd="3" destOrd="0" presId="urn:microsoft.com/office/officeart/2005/8/layout/hierarchy2"/>
    <dgm:cxn modelId="{730BE159-FED6-407F-9285-58B876BF0007}" type="presParOf" srcId="{0699D170-F178-4568-9C7C-672A9161A3E1}" destId="{15424F25-09D0-4CB0-AC8C-18DEB922B764}" srcOrd="0" destOrd="0" presId="urn:microsoft.com/office/officeart/2005/8/layout/hierarchy2"/>
    <dgm:cxn modelId="{C8FBA478-7C6C-4EE5-A6C0-8B6CDF92FEFD}" type="presParOf" srcId="{0699D170-F178-4568-9C7C-672A9161A3E1}" destId="{33F9F18B-7E71-47C4-B054-96CFB4AC2D23}" srcOrd="1" destOrd="0" presId="urn:microsoft.com/office/officeart/2005/8/layout/hierarchy2"/>
    <dgm:cxn modelId="{F9897B56-CEBC-4F05-AA35-8C78387432A9}" type="presParOf" srcId="{33F9F18B-7E71-47C4-B054-96CFB4AC2D23}" destId="{F33253B7-F037-4509-A126-971EDBB769A5}" srcOrd="0" destOrd="0" presId="urn:microsoft.com/office/officeart/2005/8/layout/hierarchy2"/>
    <dgm:cxn modelId="{2BDE86E5-981B-424E-87BB-C0C4E7134AE9}" type="presParOf" srcId="{F33253B7-F037-4509-A126-971EDBB769A5}" destId="{A81F1E54-FC62-4C11-8586-286F617E5379}" srcOrd="0" destOrd="0" presId="urn:microsoft.com/office/officeart/2005/8/layout/hierarchy2"/>
    <dgm:cxn modelId="{5CB4FA50-7FCE-49BD-B670-C782158553A5}" type="presParOf" srcId="{33F9F18B-7E71-47C4-B054-96CFB4AC2D23}" destId="{4AEA2F59-9E83-4D7F-AD8E-F93828116AD2}" srcOrd="1" destOrd="0" presId="urn:microsoft.com/office/officeart/2005/8/layout/hierarchy2"/>
    <dgm:cxn modelId="{0C2D09F9-B792-4801-91C5-366488BB6429}" type="presParOf" srcId="{4AEA2F59-9E83-4D7F-AD8E-F93828116AD2}" destId="{CA35F05E-06F0-44FA-B9C5-D19B7085C683}" srcOrd="0" destOrd="0" presId="urn:microsoft.com/office/officeart/2005/8/layout/hierarchy2"/>
    <dgm:cxn modelId="{79EADCE9-EBE3-496C-9304-65065305C941}" type="presParOf" srcId="{4AEA2F59-9E83-4D7F-AD8E-F93828116AD2}" destId="{4699EDF8-5A56-4EB6-AB04-F69B28570400}" srcOrd="1" destOrd="0" presId="urn:microsoft.com/office/officeart/2005/8/layout/hierarchy2"/>
    <dgm:cxn modelId="{136C3A51-2BCC-4535-B581-6B36B9110637}" type="presParOf" srcId="{33F9F18B-7E71-47C4-B054-96CFB4AC2D23}" destId="{F89CE953-225C-4FE5-BE31-22C561502416}" srcOrd="2" destOrd="0" presId="urn:microsoft.com/office/officeart/2005/8/layout/hierarchy2"/>
    <dgm:cxn modelId="{EEE74B8C-2979-494B-83FD-274D5F68BADA}" type="presParOf" srcId="{F89CE953-225C-4FE5-BE31-22C561502416}" destId="{D2B9DA46-162B-4286-8549-B6ED1330E1A0}" srcOrd="0" destOrd="0" presId="urn:microsoft.com/office/officeart/2005/8/layout/hierarchy2"/>
    <dgm:cxn modelId="{FF65BBA4-C288-4015-9CEE-6D6FFF816CED}" type="presParOf" srcId="{33F9F18B-7E71-47C4-B054-96CFB4AC2D23}" destId="{294EE667-0E04-42BB-85E2-AEF0074D7374}" srcOrd="3" destOrd="0" presId="urn:microsoft.com/office/officeart/2005/8/layout/hierarchy2"/>
    <dgm:cxn modelId="{32FE1BDE-0999-4DFF-B39C-2369277D742E}" type="presParOf" srcId="{294EE667-0E04-42BB-85E2-AEF0074D7374}" destId="{B50689EB-A67A-4DD0-9F1D-5E489E618905}" srcOrd="0" destOrd="0" presId="urn:microsoft.com/office/officeart/2005/8/layout/hierarchy2"/>
    <dgm:cxn modelId="{7CFD38AE-59F7-45FD-8B5A-64357427533B}" type="presParOf" srcId="{294EE667-0E04-42BB-85E2-AEF0074D7374}" destId="{2EC97CD3-0DD6-4573-943A-0043E1A3195A}" srcOrd="1" destOrd="0" presId="urn:microsoft.com/office/officeart/2005/8/layout/hierarchy2"/>
    <dgm:cxn modelId="{7F001E9F-1C9B-47CE-B9C6-207A06F7AA57}" type="presParOf" srcId="{33F9F18B-7E71-47C4-B054-96CFB4AC2D23}" destId="{92AE5E98-1D14-4BBA-9A05-1184D254C4C3}" srcOrd="4" destOrd="0" presId="urn:microsoft.com/office/officeart/2005/8/layout/hierarchy2"/>
    <dgm:cxn modelId="{74C1FAC4-5C3B-4876-A3BF-246BDD41E0ED}" type="presParOf" srcId="{92AE5E98-1D14-4BBA-9A05-1184D254C4C3}" destId="{8A8CBB1D-70DD-4324-8866-7D5F531CF198}" srcOrd="0" destOrd="0" presId="urn:microsoft.com/office/officeart/2005/8/layout/hierarchy2"/>
    <dgm:cxn modelId="{E529A9EB-EBBF-4405-A8FC-DD6C5280B422}" type="presParOf" srcId="{33F9F18B-7E71-47C4-B054-96CFB4AC2D23}" destId="{49614C28-B339-4727-A738-DF003E76CDC8}" srcOrd="5" destOrd="0" presId="urn:microsoft.com/office/officeart/2005/8/layout/hierarchy2"/>
    <dgm:cxn modelId="{00001343-28E0-4B8E-BD3B-2F3D793621EC}" type="presParOf" srcId="{49614C28-B339-4727-A738-DF003E76CDC8}" destId="{080CD29F-8ECB-4B09-AA74-B1A2008192A7}" srcOrd="0" destOrd="0" presId="urn:microsoft.com/office/officeart/2005/8/layout/hierarchy2"/>
    <dgm:cxn modelId="{F89FCC9E-AB6D-4166-A91E-4B2307877EFA}" type="presParOf" srcId="{49614C28-B339-4727-A738-DF003E76CDC8}" destId="{B54A34AD-ADE9-4D07-B488-06D0054E62D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927C11F-F74E-4135-8191-9B6D6055178D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642FE05-D9E3-4E66-A125-D6C56F9F4AB3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>
        <a:solidFill>
          <a:schemeClr val="bg1">
            <a:lumMod val="75000"/>
          </a:schemeClr>
        </a:solidFill>
      </dgm:spPr>
      <dgm:t>
        <a:bodyPr/>
        <a:lstStyle/>
        <a:p>
          <a:r>
            <a:rPr lang="fa-IR" sz="1800" b="1" dirty="0" smtClean="0">
              <a:cs typeface="Aban Light" pitchFamily="2" charset="-78"/>
            </a:rPr>
            <a:t>شاخص خرابی</a:t>
          </a:r>
          <a:endParaRPr lang="en-US" sz="1800" b="1" dirty="0">
            <a:cs typeface="Aban Light" pitchFamily="2" charset="-78"/>
          </a:endParaRPr>
        </a:p>
      </dgm:t>
    </dgm:pt>
    <dgm:pt modelId="{9E2F6466-6FC6-41C5-B2C8-F585631BBC79}" type="parTrans" cxnId="{289F49CD-61E9-45C6-BAA6-B0BA4DE6207A}">
      <dgm:prSet/>
      <dgm:spPr/>
      <dgm:t>
        <a:bodyPr/>
        <a:lstStyle/>
        <a:p>
          <a:endParaRPr lang="en-US"/>
        </a:p>
      </dgm:t>
    </dgm:pt>
    <dgm:pt modelId="{4E9B4C58-EEEC-49A7-82B7-893E6E71DF2A}" type="sibTrans" cxnId="{289F49CD-61E9-45C6-BAA6-B0BA4DE6207A}">
      <dgm:prSet/>
      <dgm:spPr/>
      <dgm:t>
        <a:bodyPr/>
        <a:lstStyle/>
        <a:p>
          <a:endParaRPr lang="en-US"/>
        </a:p>
      </dgm:t>
    </dgm:pt>
    <dgm:pt modelId="{1ECB2BBE-11E6-4607-A3E7-3185BAB4FF56}">
      <dgm:prSet phldrT="[Text]" custT="1">
        <dgm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محلی</a:t>
          </a:r>
          <a:endParaRPr lang="en-US" sz="1800" b="1" dirty="0">
            <a:cs typeface="Aban Light" pitchFamily="2" charset="-78"/>
          </a:endParaRPr>
        </a:p>
      </dgm:t>
    </dgm:pt>
    <dgm:pt modelId="{9DB42260-BCCA-46C6-BF58-E77569DE6C19}" type="parTrans" cxnId="{87990F45-B2A3-45E4-A28F-6F96CEE72394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B5BB5987-7902-44EC-A4ED-82BD197F3BD8}" type="sibTrans" cxnId="{87990F45-B2A3-45E4-A28F-6F96CEE72394}">
      <dgm:prSet/>
      <dgm:spPr/>
      <dgm:t>
        <a:bodyPr/>
        <a:lstStyle/>
        <a:p>
          <a:endParaRPr lang="en-US"/>
        </a:p>
      </dgm:t>
    </dgm:pt>
    <dgm:pt modelId="{ACC040E2-3D9D-4EBE-9AA2-6B5ABE064B61}">
      <dgm:prSet phldrT="[Text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غیر تجمعی</a:t>
          </a:r>
          <a:endParaRPr lang="en-US" sz="1800" b="1" dirty="0">
            <a:cs typeface="Aban Light" pitchFamily="2" charset="-78"/>
          </a:endParaRPr>
        </a:p>
      </dgm:t>
    </dgm:pt>
    <dgm:pt modelId="{F6E8827C-63EE-42DF-BA4F-189D8805CDB5}" type="parTrans" cxnId="{DBB0B3EC-0737-44C9-B8B9-F36338658959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B57CC8D3-5F82-48AE-99AC-6EAC9E4855EE}" type="sibTrans" cxnId="{DBB0B3EC-0737-44C9-B8B9-F36338658959}">
      <dgm:prSet/>
      <dgm:spPr/>
      <dgm:t>
        <a:bodyPr/>
        <a:lstStyle/>
        <a:p>
          <a:endParaRPr lang="en-US"/>
        </a:p>
      </dgm:t>
    </dgm:pt>
    <dgm:pt modelId="{DFD1D1AC-864C-4AA2-B0E9-F4E25F264309}">
      <dgm:prSet phldrT="[Text]"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تجمعی</a:t>
          </a:r>
          <a:endParaRPr lang="en-US" sz="1800" b="1" dirty="0">
            <a:cs typeface="Aban Light" pitchFamily="2" charset="-78"/>
          </a:endParaRPr>
        </a:p>
      </dgm:t>
    </dgm:pt>
    <dgm:pt modelId="{20663C2E-9B27-4C27-9A00-E7ADDCAF10CF}" type="parTrans" cxnId="{3E5C8517-2C87-4BBE-9BE1-C3467E33BC48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46250592-B486-4660-8CE6-2460F76A3BBD}" type="sibTrans" cxnId="{3E5C8517-2C87-4BBE-9BE1-C3467E33BC48}">
      <dgm:prSet/>
      <dgm:spPr/>
      <dgm:t>
        <a:bodyPr/>
        <a:lstStyle/>
        <a:p>
          <a:endParaRPr lang="en-US"/>
        </a:p>
      </dgm:t>
    </dgm:pt>
    <dgm:pt modelId="{025C5163-87EA-4F5E-850A-7EC9964FCDAF}">
      <dgm:prSet phldrT="[Text]" custT="1"/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کلی</a:t>
          </a:r>
          <a:endParaRPr lang="en-US" sz="1800" b="1" dirty="0">
            <a:cs typeface="Aban Light" pitchFamily="2" charset="-78"/>
          </a:endParaRPr>
        </a:p>
      </dgm:t>
    </dgm:pt>
    <dgm:pt modelId="{E547A95A-9437-4724-A2F4-F35209FDDCE9}" type="parTrans" cxnId="{B1159F9A-7DC1-4929-BC88-88FE448A9A9A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FE6561AA-0C2A-47D7-921B-D974924D9B8F}" type="sibTrans" cxnId="{B1159F9A-7DC1-4929-BC88-88FE448A9A9A}">
      <dgm:prSet/>
      <dgm:spPr/>
      <dgm:t>
        <a:bodyPr/>
        <a:lstStyle/>
        <a:p>
          <a:endParaRPr lang="en-US"/>
        </a:p>
      </dgm:t>
    </dgm:pt>
    <dgm:pt modelId="{BB06FD69-C3D8-4418-8F9C-782BBB8C0173}">
      <dgm:prSet phldrT="[Text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میانگین وزنی</a:t>
          </a:r>
          <a:endParaRPr lang="en-US" sz="1800" b="1" dirty="0">
            <a:cs typeface="Aban Light" pitchFamily="2" charset="-78"/>
          </a:endParaRPr>
        </a:p>
      </dgm:t>
    </dgm:pt>
    <dgm:pt modelId="{12DB150C-9D72-4684-A957-7A7FEB7D5D3C}" type="parTrans" cxnId="{4D53DC7D-8B12-4231-8977-9D0F39ED46F9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DB641332-174B-4C9C-94BF-C08D191CC42A}" type="sibTrans" cxnId="{4D53DC7D-8B12-4231-8977-9D0F39ED46F9}">
      <dgm:prSet/>
      <dgm:spPr/>
      <dgm:t>
        <a:bodyPr/>
        <a:lstStyle/>
        <a:p>
          <a:endParaRPr lang="en-US"/>
        </a:p>
      </dgm:t>
    </dgm:pt>
    <dgm:pt modelId="{DD83E86A-A6AD-4A48-BBF2-159F04696C53}">
      <dgm:prSet phldrT="[Text]"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1800" b="1" dirty="0" smtClean="0">
              <a:cs typeface="Aban Light" pitchFamily="2" charset="-78"/>
            </a:rPr>
            <a:t>مودال</a:t>
          </a:r>
          <a:endParaRPr lang="en-US" sz="1800" b="1" dirty="0">
            <a:cs typeface="Aban Light" pitchFamily="2" charset="-78"/>
          </a:endParaRPr>
        </a:p>
      </dgm:t>
    </dgm:pt>
    <dgm:pt modelId="{6D22F97E-AA60-4DBE-999D-9B285AF1E6AB}" type="parTrans" cxnId="{13024BCF-B7F0-4063-BC56-2AD991261E46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C8E46B75-FFD1-4D67-8805-96C1CCC530A0}" type="sibTrans" cxnId="{13024BCF-B7F0-4063-BC56-2AD991261E46}">
      <dgm:prSet/>
      <dgm:spPr/>
      <dgm:t>
        <a:bodyPr/>
        <a:lstStyle/>
        <a:p>
          <a:endParaRPr lang="en-US"/>
        </a:p>
      </dgm:t>
    </dgm:pt>
    <dgm:pt modelId="{05D1C1F2-4364-4CED-B0B5-67026F0CE249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نسبت شکل پذیری</a:t>
          </a:r>
          <a:endParaRPr lang="en-US" sz="1800" b="1" dirty="0">
            <a:cs typeface="Aban Light" pitchFamily="2" charset="-78"/>
          </a:endParaRPr>
        </a:p>
      </dgm:t>
    </dgm:pt>
    <dgm:pt modelId="{EE3034F1-11C2-4CB4-B1C7-3031713754A9}" type="parTrans" cxnId="{2EBD5CDE-43B4-456A-B905-8D46F9C4CC79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9BFD02FE-9A18-45A5-A271-82398824C17D}" type="sibTrans" cxnId="{2EBD5CDE-43B4-456A-B905-8D46F9C4CC79}">
      <dgm:prSet/>
      <dgm:spPr/>
      <dgm:t>
        <a:bodyPr/>
        <a:lstStyle/>
        <a:p>
          <a:endParaRPr lang="en-US"/>
        </a:p>
      </dgm:t>
    </dgm:pt>
    <dgm:pt modelId="{6AC0ACB4-3F5B-4687-BA52-4ABDA0E7F387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نسبت دریفت</a:t>
          </a:r>
          <a:endParaRPr lang="en-US" sz="1800" b="1" dirty="0">
            <a:cs typeface="Aban Light" pitchFamily="2" charset="-78"/>
          </a:endParaRPr>
        </a:p>
      </dgm:t>
    </dgm:pt>
    <dgm:pt modelId="{A6C7A04B-EFC6-4570-AD77-5C4DE1FACB7B}" type="parTrans" cxnId="{ED95FC33-400C-4A04-B224-9F47A93B789A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5D80A131-12B1-471F-8484-C95DC08DB9CF}" type="sibTrans" cxnId="{ED95FC33-400C-4A04-B224-9F47A93B789A}">
      <dgm:prSet/>
      <dgm:spPr/>
      <dgm:t>
        <a:bodyPr/>
        <a:lstStyle/>
        <a:p>
          <a:endParaRPr lang="en-US"/>
        </a:p>
      </dgm:t>
    </dgm:pt>
    <dgm:pt modelId="{E8CDE78E-B87E-4598-9B2D-6F1E25767B8E}">
      <dgm:prSet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نسبت خرابی خمشی</a:t>
          </a:r>
          <a:endParaRPr lang="en-US" sz="1800" b="1" dirty="0">
            <a:cs typeface="Aban Light" pitchFamily="2" charset="-78"/>
          </a:endParaRPr>
        </a:p>
      </dgm:t>
    </dgm:pt>
    <dgm:pt modelId="{B509BE70-114E-4DF3-ADA8-1B2F7FDCAE17}" type="parTrans" cxnId="{22FE05E7-3E1F-4C68-BCB8-ED70C819A471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3FBC9795-E221-4FF3-875C-ECDB84717975}" type="sibTrans" cxnId="{22FE05E7-3E1F-4C68-BCB8-ED70C819A471}">
      <dgm:prSet/>
      <dgm:spPr/>
      <dgm:t>
        <a:bodyPr/>
        <a:lstStyle/>
        <a:p>
          <a:endParaRPr lang="en-US"/>
        </a:p>
      </dgm:t>
    </dgm:pt>
    <dgm:pt modelId="{F534166A-51EC-4EAD-9995-218C20A46CBD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تغییر شکل کلی</a:t>
          </a:r>
          <a:endParaRPr lang="en-US" sz="1800" b="1" dirty="0">
            <a:cs typeface="Aban Light" pitchFamily="2" charset="-78"/>
          </a:endParaRPr>
        </a:p>
      </dgm:t>
    </dgm:pt>
    <dgm:pt modelId="{6E3F9EE9-2D04-4189-9E07-1A8EF2530520}" type="parTrans" cxnId="{7BB3BAA2-567E-45AB-A051-79FFBF1E6CD1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F0C42F3F-E83A-43A4-8F38-55877F2EF2E1}" type="sibTrans" cxnId="{7BB3BAA2-567E-45AB-A051-79FFBF1E6CD1}">
      <dgm:prSet/>
      <dgm:spPr/>
      <dgm:t>
        <a:bodyPr/>
        <a:lstStyle/>
        <a:p>
          <a:endParaRPr lang="en-US"/>
        </a:p>
      </dgm:t>
    </dgm:pt>
    <dgm:pt modelId="{7101D318-22E3-4924-A0C5-80A82673CE12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انرزی کل</a:t>
          </a:r>
          <a:endParaRPr lang="en-US" sz="1800" b="1" dirty="0">
            <a:cs typeface="Aban Light" pitchFamily="2" charset="-78"/>
          </a:endParaRPr>
        </a:p>
      </dgm:t>
    </dgm:pt>
    <dgm:pt modelId="{7CA62FB0-F29F-4D88-A965-A5D502FEACFE}" type="parTrans" cxnId="{732C6C8F-7F1D-4C00-B79F-041357A68769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1EBE6B79-1631-45C4-BFCA-6B7BBAE7EFA4}" type="sibTrans" cxnId="{732C6C8F-7F1D-4C00-B79F-041357A68769}">
      <dgm:prSet/>
      <dgm:spPr/>
      <dgm:t>
        <a:bodyPr/>
        <a:lstStyle/>
        <a:p>
          <a:endParaRPr lang="en-US"/>
        </a:p>
      </dgm:t>
    </dgm:pt>
    <dgm:pt modelId="{89AD7188-25F5-47A9-913D-E9F22F04EA59}">
      <dgm:prSet custT="1">
        <dgm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ترکیبی</a:t>
          </a:r>
          <a:endParaRPr lang="en-US" sz="1800" b="1" dirty="0">
            <a:cs typeface="Aban Light" pitchFamily="2" charset="-78"/>
          </a:endParaRPr>
        </a:p>
      </dgm:t>
    </dgm:pt>
    <dgm:pt modelId="{BDDABE01-4CD3-40CF-AD90-D13695094160}" type="parTrans" cxnId="{BB3EE207-D90F-4AF8-9BC4-8F2AAA681E0A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C39D03DB-16C7-4137-8CA9-FE4B4871C2DE}" type="sibTrans" cxnId="{BB3EE207-D90F-4AF8-9BC4-8F2AAA681E0A}">
      <dgm:prSet/>
      <dgm:spPr/>
      <dgm:t>
        <a:bodyPr/>
        <a:lstStyle/>
        <a:p>
          <a:endParaRPr lang="en-US"/>
        </a:p>
      </dgm:t>
    </dgm:pt>
    <dgm:pt modelId="{7F606ABE-ED9E-4F1B-84DB-380515CEF338}">
      <dgm:prSet phldrT="[Text]" custT="1">
        <dgm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اندیس های مالی</a:t>
          </a:r>
          <a:endParaRPr lang="en-US" sz="1800" b="1" dirty="0">
            <a:cs typeface="Aban Light" pitchFamily="2" charset="-78"/>
          </a:endParaRPr>
        </a:p>
      </dgm:t>
    </dgm:pt>
    <dgm:pt modelId="{57081AC8-1084-4BB5-98FF-57641060973E}" type="parTrans" cxnId="{B69D4CAD-D0A7-4757-B306-2EC22C0A82F2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E8F1D475-0A72-4882-9616-9E637996AAD8}" type="sibTrans" cxnId="{B69D4CAD-D0A7-4757-B306-2EC22C0A82F2}">
      <dgm:prSet/>
      <dgm:spPr/>
      <dgm:t>
        <a:bodyPr/>
        <a:lstStyle/>
        <a:p>
          <a:endParaRPr lang="en-US"/>
        </a:p>
      </dgm:t>
    </dgm:pt>
    <dgm:pt modelId="{1024FCE5-C65C-418D-BC16-E1DF4C79F688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1800" b="1" dirty="0" smtClean="0">
              <a:cs typeface="Aban Light" pitchFamily="2" charset="-78"/>
            </a:rPr>
            <a:t>مدل عمومی مایر</a:t>
          </a:r>
          <a:endParaRPr lang="en-US" sz="1800" b="1" dirty="0">
            <a:cs typeface="Aban Light" pitchFamily="2" charset="-78"/>
          </a:endParaRPr>
        </a:p>
      </dgm:t>
    </dgm:pt>
    <dgm:pt modelId="{C2D5D74C-1DEC-4C79-815E-559120B7D208}" type="parTrans" cxnId="{CE3684B5-B103-4AFC-B251-5764B95C1205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EFB8E95F-A5F3-4C3E-A1C6-EBA240C48020}" type="sibTrans" cxnId="{CE3684B5-B103-4AFC-B251-5764B95C1205}">
      <dgm:prSet/>
      <dgm:spPr/>
      <dgm:t>
        <a:bodyPr/>
        <a:lstStyle/>
        <a:p>
          <a:endParaRPr lang="en-US"/>
        </a:p>
      </dgm:t>
    </dgm:pt>
    <dgm:pt modelId="{9BED9C13-7835-428A-BC4F-A4F0ADB06FEF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1800" b="1" dirty="0" smtClean="0">
              <a:cs typeface="Aban Light" pitchFamily="2" charset="-78"/>
            </a:rPr>
            <a:t>سختی بیشینه</a:t>
          </a:r>
          <a:endParaRPr lang="en-US" sz="1800" b="1" dirty="0">
            <a:cs typeface="Aban Light" pitchFamily="2" charset="-78"/>
          </a:endParaRPr>
        </a:p>
      </dgm:t>
    </dgm:pt>
    <dgm:pt modelId="{D9B85B8A-D8D9-4C84-9802-6BEB330760DA}" type="parTrans" cxnId="{AE990A39-1A49-4AFE-9FE1-D920FF389E7C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680B317A-110E-43BD-ACF7-856832E6448D}" type="sibTrans" cxnId="{AE990A39-1A49-4AFE-9FE1-D920FF389E7C}">
      <dgm:prSet/>
      <dgm:spPr/>
      <dgm:t>
        <a:bodyPr/>
        <a:lstStyle/>
        <a:p>
          <a:endParaRPr lang="en-US"/>
        </a:p>
      </dgm:t>
    </dgm:pt>
    <dgm:pt modelId="{C0CBEA5B-A233-40B3-A0CC-597590469B91}">
      <dgm:prSet custT="1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>
        <a:ln/>
      </dgm:spPr>
      <dgm:t>
        <a:bodyPr/>
        <a:lstStyle/>
        <a:p>
          <a:r>
            <a:rPr lang="fa-IR" sz="1800" b="1" dirty="0" smtClean="0">
              <a:cs typeface="Aban Light" pitchFamily="2" charset="-78"/>
            </a:rPr>
            <a:t>سختی نهایی</a:t>
          </a:r>
          <a:endParaRPr lang="en-US" sz="1800" b="1" dirty="0">
            <a:cs typeface="Aban Light" pitchFamily="2" charset="-78"/>
          </a:endParaRPr>
        </a:p>
      </dgm:t>
    </dgm:pt>
    <dgm:pt modelId="{7F4D710B-752B-44BB-BEF3-8F8974E33E02}" type="parTrans" cxnId="{ADD7E3A8-F0B7-40C4-B85C-B28E3F395F6D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BE112306-46AD-45B2-BA8B-9AF86BC792E9}" type="sibTrans" cxnId="{ADD7E3A8-F0B7-40C4-B85C-B28E3F395F6D}">
      <dgm:prSet/>
      <dgm:spPr/>
      <dgm:t>
        <a:bodyPr/>
        <a:lstStyle/>
        <a:p>
          <a:endParaRPr lang="en-US"/>
        </a:p>
      </dgm:t>
    </dgm:pt>
    <dgm:pt modelId="{C2690A96-C285-4868-AF8E-D789C84626A5}">
      <dgm:prSet custT="1">
        <dgm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نسبت هزینه تعمیر به جایگزینی</a:t>
          </a:r>
          <a:endParaRPr lang="en-US" sz="1800" b="1" dirty="0">
            <a:cs typeface="Aban Light" pitchFamily="2" charset="-78"/>
          </a:endParaRPr>
        </a:p>
      </dgm:t>
    </dgm:pt>
    <dgm:pt modelId="{D3273E6B-210A-49B9-B522-C5DA37EE87B8}" type="parTrans" cxnId="{325DAF20-4947-4CE2-8440-E4D51B2C312B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5138DDF8-214E-4881-B8CC-09E9E17B4C54}" type="sibTrans" cxnId="{325DAF20-4947-4CE2-8440-E4D51B2C312B}">
      <dgm:prSet/>
      <dgm:spPr/>
      <dgm:t>
        <a:bodyPr/>
        <a:lstStyle/>
        <a:p>
          <a:endParaRPr lang="en-US"/>
        </a:p>
      </dgm:t>
    </dgm:pt>
    <dgm:pt modelId="{B36A7253-0DEA-41B0-9E8D-ABD40CE52CBB}">
      <dgm:prSet custT="1">
        <dgm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fa-IR" sz="1800" b="1" dirty="0" smtClean="0">
              <a:cs typeface="Aban Light" pitchFamily="2" charset="-78"/>
            </a:rPr>
            <a:t>مدل گانتری</a:t>
          </a:r>
          <a:endParaRPr lang="en-US" sz="1800" b="1" dirty="0">
            <a:cs typeface="Aban Light" pitchFamily="2" charset="-78"/>
          </a:endParaRPr>
        </a:p>
      </dgm:t>
    </dgm:pt>
    <dgm:pt modelId="{18634884-8A45-4A6E-BEEE-CCABDBE220CE}" type="parTrans" cxnId="{CB7FE070-7BCD-420D-B2BA-C5833E073F68}">
      <dgm:prSet custT="1"/>
      <dgm:spPr/>
      <dgm:t>
        <a:bodyPr/>
        <a:lstStyle/>
        <a:p>
          <a:endParaRPr lang="en-US" sz="1800" b="1">
            <a:cs typeface="Aban Light" pitchFamily="2" charset="-78"/>
          </a:endParaRPr>
        </a:p>
      </dgm:t>
    </dgm:pt>
    <dgm:pt modelId="{5F35BE3D-3FBD-400D-871F-AB84F5E9659F}" type="sibTrans" cxnId="{CB7FE070-7BCD-420D-B2BA-C5833E073F68}">
      <dgm:prSet/>
      <dgm:spPr/>
      <dgm:t>
        <a:bodyPr/>
        <a:lstStyle/>
        <a:p>
          <a:endParaRPr lang="en-US"/>
        </a:p>
      </dgm:t>
    </dgm:pt>
    <dgm:pt modelId="{79C36484-5C06-4A80-A2E8-D34DB4AF147A}" type="pres">
      <dgm:prSet presAssocID="{1927C11F-F74E-4135-8191-9B6D6055178D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1651A05-AD15-4F03-AC20-0A1530B21CA0}" type="pres">
      <dgm:prSet presAssocID="{3642FE05-D9E3-4E66-A125-D6C56F9F4AB3}" presName="root1" presStyleCnt="0"/>
      <dgm:spPr/>
    </dgm:pt>
    <dgm:pt modelId="{155AE4F9-809E-4609-B1D2-184CF8AEDE6C}" type="pres">
      <dgm:prSet presAssocID="{3642FE05-D9E3-4E66-A125-D6C56F9F4AB3}" presName="LevelOneTextNode" presStyleLbl="node0" presStyleIdx="0" presStyleCnt="1" custScaleX="18471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5FB5DE16-9032-4A10-B523-C6164D0FE8CD}" type="pres">
      <dgm:prSet presAssocID="{3642FE05-D9E3-4E66-A125-D6C56F9F4AB3}" presName="level2hierChild" presStyleCnt="0"/>
      <dgm:spPr/>
    </dgm:pt>
    <dgm:pt modelId="{82E074B1-CE5B-461F-93B7-43B59FCAC66F}" type="pres">
      <dgm:prSet presAssocID="{9DB42260-BCCA-46C6-BF58-E77569DE6C19}" presName="conn2-1" presStyleLbl="parChTrans1D2" presStyleIdx="0" presStyleCnt="2" custScaleX="2000000"/>
      <dgm:spPr/>
      <dgm:t>
        <a:bodyPr/>
        <a:lstStyle/>
        <a:p>
          <a:endParaRPr lang="en-US"/>
        </a:p>
      </dgm:t>
    </dgm:pt>
    <dgm:pt modelId="{9B09530B-E300-4B1D-8379-57372EE06848}" type="pres">
      <dgm:prSet presAssocID="{9DB42260-BCCA-46C6-BF58-E77569DE6C19}" presName="connTx" presStyleLbl="parChTrans1D2" presStyleIdx="0" presStyleCnt="2"/>
      <dgm:spPr/>
      <dgm:t>
        <a:bodyPr/>
        <a:lstStyle/>
        <a:p>
          <a:endParaRPr lang="en-US"/>
        </a:p>
      </dgm:t>
    </dgm:pt>
    <dgm:pt modelId="{A500EFFC-17A4-4D20-9C67-5DB1C61FF7C3}" type="pres">
      <dgm:prSet presAssocID="{1ECB2BBE-11E6-4607-A3E7-3185BAB4FF56}" presName="root2" presStyleCnt="0"/>
      <dgm:spPr/>
    </dgm:pt>
    <dgm:pt modelId="{21E72756-ABF2-47AE-AA01-06BC3FEF298C}" type="pres">
      <dgm:prSet presAssocID="{1ECB2BBE-11E6-4607-A3E7-3185BAB4FF56}" presName="LevelTwoTextNode" presStyleLbl="node2" presStyleIdx="0" presStyleCnt="2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A147A41-1901-4F43-8411-7DFC0CA24EA3}" type="pres">
      <dgm:prSet presAssocID="{1ECB2BBE-11E6-4607-A3E7-3185BAB4FF56}" presName="level3hierChild" presStyleCnt="0"/>
      <dgm:spPr/>
    </dgm:pt>
    <dgm:pt modelId="{E92EFDE7-5F58-49AF-A527-0BB50AC99524}" type="pres">
      <dgm:prSet presAssocID="{F6E8827C-63EE-42DF-BA4F-189D8805CDB5}" presName="conn2-1" presStyleLbl="parChTrans1D3" presStyleIdx="0" presStyleCnt="5" custScaleX="2000000"/>
      <dgm:spPr/>
      <dgm:t>
        <a:bodyPr/>
        <a:lstStyle/>
        <a:p>
          <a:endParaRPr lang="en-US"/>
        </a:p>
      </dgm:t>
    </dgm:pt>
    <dgm:pt modelId="{BFB78867-C5B8-49FF-9899-2FEDC0531251}" type="pres">
      <dgm:prSet presAssocID="{F6E8827C-63EE-42DF-BA4F-189D8805CDB5}" presName="connTx" presStyleLbl="parChTrans1D3" presStyleIdx="0" presStyleCnt="5"/>
      <dgm:spPr/>
      <dgm:t>
        <a:bodyPr/>
        <a:lstStyle/>
        <a:p>
          <a:endParaRPr lang="en-US"/>
        </a:p>
      </dgm:t>
    </dgm:pt>
    <dgm:pt modelId="{81DA298E-7AF3-40EA-8025-D69EB48617EA}" type="pres">
      <dgm:prSet presAssocID="{ACC040E2-3D9D-4EBE-9AA2-6B5ABE064B61}" presName="root2" presStyleCnt="0"/>
      <dgm:spPr/>
    </dgm:pt>
    <dgm:pt modelId="{F7E80B98-D9C3-4E30-AAE9-A4DA222B2E0C}" type="pres">
      <dgm:prSet presAssocID="{ACC040E2-3D9D-4EBE-9AA2-6B5ABE064B61}" presName="LevelTwoTextNode" presStyleLbl="node3" presStyleIdx="0" presStyleCnt="5" custScaleX="1712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BD2ACB00-3BC5-4492-B654-38B9865D37E6}" type="pres">
      <dgm:prSet presAssocID="{ACC040E2-3D9D-4EBE-9AA2-6B5ABE064B61}" presName="level3hierChild" presStyleCnt="0"/>
      <dgm:spPr/>
    </dgm:pt>
    <dgm:pt modelId="{19B39F9E-E78D-42EF-AB3E-7D9D7ACB8A37}" type="pres">
      <dgm:prSet presAssocID="{EE3034F1-11C2-4CB4-B1C7-3031713754A9}" presName="conn2-1" presStyleLbl="parChTrans1D4" presStyleIdx="0" presStyleCnt="11" custScaleX="2000000"/>
      <dgm:spPr/>
      <dgm:t>
        <a:bodyPr/>
        <a:lstStyle/>
        <a:p>
          <a:endParaRPr lang="en-US"/>
        </a:p>
      </dgm:t>
    </dgm:pt>
    <dgm:pt modelId="{823EDCFF-AC3B-4490-8174-CA416127C40B}" type="pres">
      <dgm:prSet presAssocID="{EE3034F1-11C2-4CB4-B1C7-3031713754A9}" presName="connTx" presStyleLbl="parChTrans1D4" presStyleIdx="0" presStyleCnt="11"/>
      <dgm:spPr/>
      <dgm:t>
        <a:bodyPr/>
        <a:lstStyle/>
        <a:p>
          <a:endParaRPr lang="en-US"/>
        </a:p>
      </dgm:t>
    </dgm:pt>
    <dgm:pt modelId="{16A316C8-DAFF-4A51-AA90-9360A11563D0}" type="pres">
      <dgm:prSet presAssocID="{05D1C1F2-4364-4CED-B0B5-67026F0CE249}" presName="root2" presStyleCnt="0"/>
      <dgm:spPr/>
    </dgm:pt>
    <dgm:pt modelId="{0BE4D894-AFBC-46DD-B2BE-90155C3CEE94}" type="pres">
      <dgm:prSet presAssocID="{05D1C1F2-4364-4CED-B0B5-67026F0CE249}" presName="LevelTwoTextNode" presStyleLbl="node4" presStyleIdx="0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B0C0EBF-F3D9-42D5-92D2-301CB29B4BDD}" type="pres">
      <dgm:prSet presAssocID="{05D1C1F2-4364-4CED-B0B5-67026F0CE249}" presName="level3hierChild" presStyleCnt="0"/>
      <dgm:spPr/>
    </dgm:pt>
    <dgm:pt modelId="{6BD29568-0BCC-4F74-991B-C52307246C25}" type="pres">
      <dgm:prSet presAssocID="{A6C7A04B-EFC6-4570-AD77-5C4DE1FACB7B}" presName="conn2-1" presStyleLbl="parChTrans1D4" presStyleIdx="1" presStyleCnt="11" custScaleX="2000000"/>
      <dgm:spPr/>
      <dgm:t>
        <a:bodyPr/>
        <a:lstStyle/>
        <a:p>
          <a:endParaRPr lang="en-US"/>
        </a:p>
      </dgm:t>
    </dgm:pt>
    <dgm:pt modelId="{C7A721FC-1967-49CC-9844-D07D919FC621}" type="pres">
      <dgm:prSet presAssocID="{A6C7A04B-EFC6-4570-AD77-5C4DE1FACB7B}" presName="connTx" presStyleLbl="parChTrans1D4" presStyleIdx="1" presStyleCnt="11"/>
      <dgm:spPr/>
      <dgm:t>
        <a:bodyPr/>
        <a:lstStyle/>
        <a:p>
          <a:endParaRPr lang="en-US"/>
        </a:p>
      </dgm:t>
    </dgm:pt>
    <dgm:pt modelId="{7F6C3307-1F6A-44F5-8262-963892D6AA93}" type="pres">
      <dgm:prSet presAssocID="{6AC0ACB4-3F5B-4687-BA52-4ABDA0E7F387}" presName="root2" presStyleCnt="0"/>
      <dgm:spPr/>
    </dgm:pt>
    <dgm:pt modelId="{0BDE9588-C440-4C10-A36F-8A9A0A4FD622}" type="pres">
      <dgm:prSet presAssocID="{6AC0ACB4-3F5B-4687-BA52-4ABDA0E7F387}" presName="LevelTwoTextNode" presStyleLbl="node4" presStyleIdx="1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6F9AE98-FB6D-4E47-9AD6-87D202B32681}" type="pres">
      <dgm:prSet presAssocID="{6AC0ACB4-3F5B-4687-BA52-4ABDA0E7F387}" presName="level3hierChild" presStyleCnt="0"/>
      <dgm:spPr/>
    </dgm:pt>
    <dgm:pt modelId="{5A29C921-1929-4EBB-A007-3AA69FF75692}" type="pres">
      <dgm:prSet presAssocID="{B509BE70-114E-4DF3-ADA8-1B2F7FDCAE17}" presName="conn2-1" presStyleLbl="parChTrans1D4" presStyleIdx="2" presStyleCnt="11" custScaleX="2000000"/>
      <dgm:spPr/>
      <dgm:t>
        <a:bodyPr/>
        <a:lstStyle/>
        <a:p>
          <a:endParaRPr lang="en-US"/>
        </a:p>
      </dgm:t>
    </dgm:pt>
    <dgm:pt modelId="{883F8926-9502-4EA7-9BF9-DE2255A284C5}" type="pres">
      <dgm:prSet presAssocID="{B509BE70-114E-4DF3-ADA8-1B2F7FDCAE17}" presName="connTx" presStyleLbl="parChTrans1D4" presStyleIdx="2" presStyleCnt="11"/>
      <dgm:spPr/>
      <dgm:t>
        <a:bodyPr/>
        <a:lstStyle/>
        <a:p>
          <a:endParaRPr lang="en-US"/>
        </a:p>
      </dgm:t>
    </dgm:pt>
    <dgm:pt modelId="{14C62F4F-0B59-4BC6-A1C7-E8C1212BA3C8}" type="pres">
      <dgm:prSet presAssocID="{E8CDE78E-B87E-4598-9B2D-6F1E25767B8E}" presName="root2" presStyleCnt="0"/>
      <dgm:spPr/>
    </dgm:pt>
    <dgm:pt modelId="{834A14B3-B707-4978-97E4-4D2A3C3DFA41}" type="pres">
      <dgm:prSet presAssocID="{E8CDE78E-B87E-4598-9B2D-6F1E25767B8E}" presName="LevelTwoTextNode" presStyleLbl="node4" presStyleIdx="2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EB8DD2F-8B77-4080-B2C0-E689C37F895D}" type="pres">
      <dgm:prSet presAssocID="{E8CDE78E-B87E-4598-9B2D-6F1E25767B8E}" presName="level3hierChild" presStyleCnt="0"/>
      <dgm:spPr/>
    </dgm:pt>
    <dgm:pt modelId="{7D4B9552-8623-4A54-A1A3-FB19A24DA5CD}" type="pres">
      <dgm:prSet presAssocID="{20663C2E-9B27-4C27-9A00-E7ADDCAF10CF}" presName="conn2-1" presStyleLbl="parChTrans1D3" presStyleIdx="1" presStyleCnt="5" custScaleX="2000000"/>
      <dgm:spPr/>
      <dgm:t>
        <a:bodyPr/>
        <a:lstStyle/>
        <a:p>
          <a:endParaRPr lang="en-US"/>
        </a:p>
      </dgm:t>
    </dgm:pt>
    <dgm:pt modelId="{0D4404A4-3351-4F6C-9DFD-4A37B0C3C87A}" type="pres">
      <dgm:prSet presAssocID="{20663C2E-9B27-4C27-9A00-E7ADDCAF10CF}" presName="connTx" presStyleLbl="parChTrans1D3" presStyleIdx="1" presStyleCnt="5"/>
      <dgm:spPr/>
      <dgm:t>
        <a:bodyPr/>
        <a:lstStyle/>
        <a:p>
          <a:endParaRPr lang="en-US"/>
        </a:p>
      </dgm:t>
    </dgm:pt>
    <dgm:pt modelId="{DC9684BF-2C75-4DBB-9F14-2557E49A9A9D}" type="pres">
      <dgm:prSet presAssocID="{DFD1D1AC-864C-4AA2-B0E9-F4E25F264309}" presName="root2" presStyleCnt="0"/>
      <dgm:spPr/>
    </dgm:pt>
    <dgm:pt modelId="{E281F1F2-F56D-4701-8D92-06451304294D}" type="pres">
      <dgm:prSet presAssocID="{DFD1D1AC-864C-4AA2-B0E9-F4E25F264309}" presName="LevelTwoTextNode" presStyleLbl="node3" presStyleIdx="1" presStyleCnt="5" custScaleX="1712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8266687B-1DBA-4940-997B-2E995CE45712}" type="pres">
      <dgm:prSet presAssocID="{DFD1D1AC-864C-4AA2-B0E9-F4E25F264309}" presName="level3hierChild" presStyleCnt="0"/>
      <dgm:spPr/>
    </dgm:pt>
    <dgm:pt modelId="{990D1FEF-8A13-4741-9F95-7D8AB4DA06AF}" type="pres">
      <dgm:prSet presAssocID="{6E3F9EE9-2D04-4189-9E07-1A8EF2530520}" presName="conn2-1" presStyleLbl="parChTrans1D4" presStyleIdx="3" presStyleCnt="11" custScaleX="2000000"/>
      <dgm:spPr/>
      <dgm:t>
        <a:bodyPr/>
        <a:lstStyle/>
        <a:p>
          <a:endParaRPr lang="en-US"/>
        </a:p>
      </dgm:t>
    </dgm:pt>
    <dgm:pt modelId="{033A2A51-7EBA-4FA3-83D2-35653A48AE7C}" type="pres">
      <dgm:prSet presAssocID="{6E3F9EE9-2D04-4189-9E07-1A8EF2530520}" presName="connTx" presStyleLbl="parChTrans1D4" presStyleIdx="3" presStyleCnt="11"/>
      <dgm:spPr/>
      <dgm:t>
        <a:bodyPr/>
        <a:lstStyle/>
        <a:p>
          <a:endParaRPr lang="en-US"/>
        </a:p>
      </dgm:t>
    </dgm:pt>
    <dgm:pt modelId="{F2985E14-1120-4652-9076-C191A4A98C95}" type="pres">
      <dgm:prSet presAssocID="{F534166A-51EC-4EAD-9995-218C20A46CBD}" presName="root2" presStyleCnt="0"/>
      <dgm:spPr/>
    </dgm:pt>
    <dgm:pt modelId="{0F82047E-2C29-439E-8555-04165A344B9F}" type="pres">
      <dgm:prSet presAssocID="{F534166A-51EC-4EAD-9995-218C20A46CBD}" presName="LevelTwoTextNode" presStyleLbl="node4" presStyleIdx="3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5A1DDD-19AF-4AB0-8D1D-C09A944549C1}" type="pres">
      <dgm:prSet presAssocID="{F534166A-51EC-4EAD-9995-218C20A46CBD}" presName="level3hierChild" presStyleCnt="0"/>
      <dgm:spPr/>
    </dgm:pt>
    <dgm:pt modelId="{03BCF477-B772-44E6-B3E4-B3900BB7AFC8}" type="pres">
      <dgm:prSet presAssocID="{7CA62FB0-F29F-4D88-A965-A5D502FEACFE}" presName="conn2-1" presStyleLbl="parChTrans1D4" presStyleIdx="4" presStyleCnt="11" custScaleX="2000000"/>
      <dgm:spPr/>
      <dgm:t>
        <a:bodyPr/>
        <a:lstStyle/>
        <a:p>
          <a:endParaRPr lang="en-US"/>
        </a:p>
      </dgm:t>
    </dgm:pt>
    <dgm:pt modelId="{C211BC01-405E-437C-B8FB-245511D2A7C7}" type="pres">
      <dgm:prSet presAssocID="{7CA62FB0-F29F-4D88-A965-A5D502FEACFE}" presName="connTx" presStyleLbl="parChTrans1D4" presStyleIdx="4" presStyleCnt="11"/>
      <dgm:spPr/>
      <dgm:t>
        <a:bodyPr/>
        <a:lstStyle/>
        <a:p>
          <a:endParaRPr lang="en-US"/>
        </a:p>
      </dgm:t>
    </dgm:pt>
    <dgm:pt modelId="{86965089-3EF4-4EE5-B577-002239BBBB79}" type="pres">
      <dgm:prSet presAssocID="{7101D318-22E3-4924-A0C5-80A82673CE12}" presName="root2" presStyleCnt="0"/>
      <dgm:spPr/>
    </dgm:pt>
    <dgm:pt modelId="{51EC95C8-59D5-4ED9-8C3E-89C748BF6888}" type="pres">
      <dgm:prSet presAssocID="{7101D318-22E3-4924-A0C5-80A82673CE12}" presName="LevelTwoTextNode" presStyleLbl="node4" presStyleIdx="4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49331DA-CB41-4714-A6D4-DA67639B8124}" type="pres">
      <dgm:prSet presAssocID="{7101D318-22E3-4924-A0C5-80A82673CE12}" presName="level3hierChild" presStyleCnt="0"/>
      <dgm:spPr/>
    </dgm:pt>
    <dgm:pt modelId="{325A3839-DE45-4BAE-ADFD-F08736752D76}" type="pres">
      <dgm:prSet presAssocID="{BDDABE01-4CD3-40CF-AD90-D13695094160}" presName="conn2-1" presStyleLbl="parChTrans1D4" presStyleIdx="5" presStyleCnt="11" custScaleX="2000000"/>
      <dgm:spPr/>
      <dgm:t>
        <a:bodyPr/>
        <a:lstStyle/>
        <a:p>
          <a:endParaRPr lang="en-US"/>
        </a:p>
      </dgm:t>
    </dgm:pt>
    <dgm:pt modelId="{EFA9A47B-AE88-4BEB-BE6C-51143996CC62}" type="pres">
      <dgm:prSet presAssocID="{BDDABE01-4CD3-40CF-AD90-D13695094160}" presName="connTx" presStyleLbl="parChTrans1D4" presStyleIdx="5" presStyleCnt="11"/>
      <dgm:spPr/>
      <dgm:t>
        <a:bodyPr/>
        <a:lstStyle/>
        <a:p>
          <a:endParaRPr lang="en-US"/>
        </a:p>
      </dgm:t>
    </dgm:pt>
    <dgm:pt modelId="{A86CB001-0499-4768-9F3D-3A15F7ABF234}" type="pres">
      <dgm:prSet presAssocID="{89AD7188-25F5-47A9-913D-E9F22F04EA59}" presName="root2" presStyleCnt="0"/>
      <dgm:spPr/>
    </dgm:pt>
    <dgm:pt modelId="{81A525F3-7E0E-48A6-AA44-4E042A0F069E}" type="pres">
      <dgm:prSet presAssocID="{89AD7188-25F5-47A9-913D-E9F22F04EA59}" presName="LevelTwoTextNode" presStyleLbl="node4" presStyleIdx="5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BBCBAE4-5F2A-49A5-BB9D-0134E4897A02}" type="pres">
      <dgm:prSet presAssocID="{89AD7188-25F5-47A9-913D-E9F22F04EA59}" presName="level3hierChild" presStyleCnt="0"/>
      <dgm:spPr/>
    </dgm:pt>
    <dgm:pt modelId="{C3EAF601-EE6A-43B0-9132-9B50E57320F3}" type="pres">
      <dgm:prSet presAssocID="{E547A95A-9437-4724-A2F4-F35209FDDCE9}" presName="conn2-1" presStyleLbl="parChTrans1D2" presStyleIdx="1" presStyleCnt="2" custScaleX="2000000"/>
      <dgm:spPr/>
      <dgm:t>
        <a:bodyPr/>
        <a:lstStyle/>
        <a:p>
          <a:endParaRPr lang="en-US"/>
        </a:p>
      </dgm:t>
    </dgm:pt>
    <dgm:pt modelId="{820AFEFC-D968-44C4-9396-E1439C156E3D}" type="pres">
      <dgm:prSet presAssocID="{E547A95A-9437-4724-A2F4-F35209FDDCE9}" presName="connTx" presStyleLbl="parChTrans1D2" presStyleIdx="1" presStyleCnt="2"/>
      <dgm:spPr/>
      <dgm:t>
        <a:bodyPr/>
        <a:lstStyle/>
        <a:p>
          <a:endParaRPr lang="en-US"/>
        </a:p>
      </dgm:t>
    </dgm:pt>
    <dgm:pt modelId="{DEBAA4D6-35AA-40EC-84F5-01228E06CB9F}" type="pres">
      <dgm:prSet presAssocID="{025C5163-87EA-4F5E-850A-7EC9964FCDAF}" presName="root2" presStyleCnt="0"/>
      <dgm:spPr/>
    </dgm:pt>
    <dgm:pt modelId="{F2D78F6E-EAD7-4FAA-9BB6-451C873D4E28}" type="pres">
      <dgm:prSet presAssocID="{025C5163-87EA-4F5E-850A-7EC9964FCDAF}" presName="LevelTwoTextNode" presStyleLbl="node2" presStyleIdx="1" presStyleCnt="2" custScaleX="13778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D713EF78-2676-4949-B7D6-C3A6EEC1133A}" type="pres">
      <dgm:prSet presAssocID="{025C5163-87EA-4F5E-850A-7EC9964FCDAF}" presName="level3hierChild" presStyleCnt="0"/>
      <dgm:spPr/>
    </dgm:pt>
    <dgm:pt modelId="{EC5E501E-2F25-4CB3-AB56-12F17DD82306}" type="pres">
      <dgm:prSet presAssocID="{12DB150C-9D72-4684-A957-7A7FEB7D5D3C}" presName="conn2-1" presStyleLbl="parChTrans1D3" presStyleIdx="2" presStyleCnt="5" custScaleX="2000000"/>
      <dgm:spPr/>
      <dgm:t>
        <a:bodyPr/>
        <a:lstStyle/>
        <a:p>
          <a:endParaRPr lang="en-US"/>
        </a:p>
      </dgm:t>
    </dgm:pt>
    <dgm:pt modelId="{D5C8C683-4014-49E0-A83D-C33AB260AEAD}" type="pres">
      <dgm:prSet presAssocID="{12DB150C-9D72-4684-A957-7A7FEB7D5D3C}" presName="connTx" presStyleLbl="parChTrans1D3" presStyleIdx="2" presStyleCnt="5"/>
      <dgm:spPr/>
      <dgm:t>
        <a:bodyPr/>
        <a:lstStyle/>
        <a:p>
          <a:endParaRPr lang="en-US"/>
        </a:p>
      </dgm:t>
    </dgm:pt>
    <dgm:pt modelId="{A52662A1-02E5-4850-8B7E-C50D329BEA1E}" type="pres">
      <dgm:prSet presAssocID="{BB06FD69-C3D8-4418-8F9C-782BBB8C0173}" presName="root2" presStyleCnt="0"/>
      <dgm:spPr/>
    </dgm:pt>
    <dgm:pt modelId="{D037E5B1-A02D-4318-9C63-64EEB6B16D15}" type="pres">
      <dgm:prSet presAssocID="{BB06FD69-C3D8-4418-8F9C-782BBB8C0173}" presName="LevelTwoTextNode" presStyleLbl="node3" presStyleIdx="2" presStyleCnt="5" custScaleX="1712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95D8B51-D40A-4DAE-8CDA-6E6FB9C8D3E3}" type="pres">
      <dgm:prSet presAssocID="{BB06FD69-C3D8-4418-8F9C-782BBB8C0173}" presName="level3hierChild" presStyleCnt="0"/>
      <dgm:spPr/>
    </dgm:pt>
    <dgm:pt modelId="{40229031-5DF9-47F8-93B6-8730BC8794BE}" type="pres">
      <dgm:prSet presAssocID="{6D22F97E-AA60-4DBE-999D-9B285AF1E6AB}" presName="conn2-1" presStyleLbl="parChTrans1D3" presStyleIdx="3" presStyleCnt="5" custScaleX="2000000"/>
      <dgm:spPr/>
      <dgm:t>
        <a:bodyPr/>
        <a:lstStyle/>
        <a:p>
          <a:endParaRPr lang="en-US"/>
        </a:p>
      </dgm:t>
    </dgm:pt>
    <dgm:pt modelId="{E3932B2E-EC7F-40BA-A897-946EEC294157}" type="pres">
      <dgm:prSet presAssocID="{6D22F97E-AA60-4DBE-999D-9B285AF1E6AB}" presName="connTx" presStyleLbl="parChTrans1D3" presStyleIdx="3" presStyleCnt="5"/>
      <dgm:spPr/>
      <dgm:t>
        <a:bodyPr/>
        <a:lstStyle/>
        <a:p>
          <a:endParaRPr lang="en-US"/>
        </a:p>
      </dgm:t>
    </dgm:pt>
    <dgm:pt modelId="{0699D170-F178-4568-9C7C-672A9161A3E1}" type="pres">
      <dgm:prSet presAssocID="{DD83E86A-A6AD-4A48-BBF2-159F04696C53}" presName="root2" presStyleCnt="0"/>
      <dgm:spPr/>
    </dgm:pt>
    <dgm:pt modelId="{15424F25-09D0-4CB0-AC8C-18DEB922B764}" type="pres">
      <dgm:prSet presAssocID="{DD83E86A-A6AD-4A48-BBF2-159F04696C53}" presName="LevelTwoTextNode" presStyleLbl="node3" presStyleIdx="3" presStyleCnt="5" custScaleX="1712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3F9F18B-7E71-47C4-B054-96CFB4AC2D23}" type="pres">
      <dgm:prSet presAssocID="{DD83E86A-A6AD-4A48-BBF2-159F04696C53}" presName="level3hierChild" presStyleCnt="0"/>
      <dgm:spPr/>
    </dgm:pt>
    <dgm:pt modelId="{AF1E9D0D-540C-469C-BB0F-B03B7FCB7A28}" type="pres">
      <dgm:prSet presAssocID="{C2D5D74C-1DEC-4C79-815E-559120B7D208}" presName="conn2-1" presStyleLbl="parChTrans1D4" presStyleIdx="6" presStyleCnt="11" custScaleX="2000000"/>
      <dgm:spPr/>
      <dgm:t>
        <a:bodyPr/>
        <a:lstStyle/>
        <a:p>
          <a:endParaRPr lang="en-US"/>
        </a:p>
      </dgm:t>
    </dgm:pt>
    <dgm:pt modelId="{F1A9376D-2074-41A1-9531-F6C6AFA75543}" type="pres">
      <dgm:prSet presAssocID="{C2D5D74C-1DEC-4C79-815E-559120B7D208}" presName="connTx" presStyleLbl="parChTrans1D4" presStyleIdx="6" presStyleCnt="11"/>
      <dgm:spPr/>
      <dgm:t>
        <a:bodyPr/>
        <a:lstStyle/>
        <a:p>
          <a:endParaRPr lang="en-US"/>
        </a:p>
      </dgm:t>
    </dgm:pt>
    <dgm:pt modelId="{0E55F375-D9B9-4BB2-8B30-26686A8D687C}" type="pres">
      <dgm:prSet presAssocID="{1024FCE5-C65C-418D-BC16-E1DF4C79F688}" presName="root2" presStyleCnt="0"/>
      <dgm:spPr/>
    </dgm:pt>
    <dgm:pt modelId="{F431F026-DC39-4C6B-99DB-6FECFA7A7106}" type="pres">
      <dgm:prSet presAssocID="{1024FCE5-C65C-418D-BC16-E1DF4C79F688}" presName="LevelTwoTextNode" presStyleLbl="node4" presStyleIdx="6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6ACCF2C-BD82-4629-B2F0-7DF0F13C3292}" type="pres">
      <dgm:prSet presAssocID="{1024FCE5-C65C-418D-BC16-E1DF4C79F688}" presName="level3hierChild" presStyleCnt="0"/>
      <dgm:spPr/>
    </dgm:pt>
    <dgm:pt modelId="{3EC1197B-DD69-4A58-9593-090299463B6C}" type="pres">
      <dgm:prSet presAssocID="{D9B85B8A-D8D9-4C84-9802-6BEB330760DA}" presName="conn2-1" presStyleLbl="parChTrans1D4" presStyleIdx="7" presStyleCnt="11" custScaleX="2000000"/>
      <dgm:spPr/>
      <dgm:t>
        <a:bodyPr/>
        <a:lstStyle/>
        <a:p>
          <a:endParaRPr lang="en-US"/>
        </a:p>
      </dgm:t>
    </dgm:pt>
    <dgm:pt modelId="{8EB8916B-BA78-4491-AB1B-0DA81AF63F22}" type="pres">
      <dgm:prSet presAssocID="{D9B85B8A-D8D9-4C84-9802-6BEB330760DA}" presName="connTx" presStyleLbl="parChTrans1D4" presStyleIdx="7" presStyleCnt="11"/>
      <dgm:spPr/>
      <dgm:t>
        <a:bodyPr/>
        <a:lstStyle/>
        <a:p>
          <a:endParaRPr lang="en-US"/>
        </a:p>
      </dgm:t>
    </dgm:pt>
    <dgm:pt modelId="{5BD500FC-1BC9-478E-975D-D98FC0BF2BB4}" type="pres">
      <dgm:prSet presAssocID="{9BED9C13-7835-428A-BC4F-A4F0ADB06FEF}" presName="root2" presStyleCnt="0"/>
      <dgm:spPr/>
    </dgm:pt>
    <dgm:pt modelId="{7E6AE5DE-D9B5-4E0D-A3F3-42F6B9FFFE27}" type="pres">
      <dgm:prSet presAssocID="{9BED9C13-7835-428A-BC4F-A4F0ADB06FEF}" presName="LevelTwoTextNode" presStyleLbl="node4" presStyleIdx="7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91EAD613-093C-412B-8EC3-D997F7B74C2D}" type="pres">
      <dgm:prSet presAssocID="{9BED9C13-7835-428A-BC4F-A4F0ADB06FEF}" presName="level3hierChild" presStyleCnt="0"/>
      <dgm:spPr/>
    </dgm:pt>
    <dgm:pt modelId="{F5B120AD-26A5-4A01-9685-B38CC859CB6B}" type="pres">
      <dgm:prSet presAssocID="{7F4D710B-752B-44BB-BEF3-8F8974E33E02}" presName="conn2-1" presStyleLbl="parChTrans1D4" presStyleIdx="8" presStyleCnt="11" custScaleX="2000000"/>
      <dgm:spPr/>
      <dgm:t>
        <a:bodyPr/>
        <a:lstStyle/>
        <a:p>
          <a:endParaRPr lang="en-US"/>
        </a:p>
      </dgm:t>
    </dgm:pt>
    <dgm:pt modelId="{161A4679-03D0-4AF1-96A9-C56FD3807366}" type="pres">
      <dgm:prSet presAssocID="{7F4D710B-752B-44BB-BEF3-8F8974E33E02}" presName="connTx" presStyleLbl="parChTrans1D4" presStyleIdx="8" presStyleCnt="11"/>
      <dgm:spPr/>
      <dgm:t>
        <a:bodyPr/>
        <a:lstStyle/>
        <a:p>
          <a:endParaRPr lang="en-US"/>
        </a:p>
      </dgm:t>
    </dgm:pt>
    <dgm:pt modelId="{7F42BD32-D1CF-4E77-9300-1BAE118DA63E}" type="pres">
      <dgm:prSet presAssocID="{C0CBEA5B-A233-40B3-A0CC-597590469B91}" presName="root2" presStyleCnt="0"/>
      <dgm:spPr/>
    </dgm:pt>
    <dgm:pt modelId="{675692D1-8B3C-4720-A93E-CB7DE99249BD}" type="pres">
      <dgm:prSet presAssocID="{C0CBEA5B-A233-40B3-A0CC-597590469B91}" presName="LevelTwoTextNode" presStyleLbl="node4" presStyleIdx="8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0C5B8C9-EE35-4B26-8420-AD1A80805C0E}" type="pres">
      <dgm:prSet presAssocID="{C0CBEA5B-A233-40B3-A0CC-597590469B91}" presName="level3hierChild" presStyleCnt="0"/>
      <dgm:spPr/>
    </dgm:pt>
    <dgm:pt modelId="{BB172217-0D99-4ECE-82A1-67AB54AB409A}" type="pres">
      <dgm:prSet presAssocID="{57081AC8-1084-4BB5-98FF-57641060973E}" presName="conn2-1" presStyleLbl="parChTrans1D3" presStyleIdx="4" presStyleCnt="5" custScaleX="2000000"/>
      <dgm:spPr/>
      <dgm:t>
        <a:bodyPr/>
        <a:lstStyle/>
        <a:p>
          <a:endParaRPr lang="en-US"/>
        </a:p>
      </dgm:t>
    </dgm:pt>
    <dgm:pt modelId="{90BFBDCD-A49D-4C8E-B5E0-5FB1EA929C02}" type="pres">
      <dgm:prSet presAssocID="{57081AC8-1084-4BB5-98FF-57641060973E}" presName="connTx" presStyleLbl="parChTrans1D3" presStyleIdx="4" presStyleCnt="5"/>
      <dgm:spPr/>
      <dgm:t>
        <a:bodyPr/>
        <a:lstStyle/>
        <a:p>
          <a:endParaRPr lang="en-US"/>
        </a:p>
      </dgm:t>
    </dgm:pt>
    <dgm:pt modelId="{EAC8DF32-A4EB-46B9-9695-562893C925B8}" type="pres">
      <dgm:prSet presAssocID="{7F606ABE-ED9E-4F1B-84DB-380515CEF338}" presName="root2" presStyleCnt="0"/>
      <dgm:spPr/>
    </dgm:pt>
    <dgm:pt modelId="{FB74BD02-5153-4F6E-9F79-8E4D7118A89D}" type="pres">
      <dgm:prSet presAssocID="{7F606ABE-ED9E-4F1B-84DB-380515CEF338}" presName="LevelTwoTextNode" presStyleLbl="node3" presStyleIdx="4" presStyleCnt="5" custScaleX="171277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8331EA2-0970-4070-BC1E-D6912D33AC57}" type="pres">
      <dgm:prSet presAssocID="{7F606ABE-ED9E-4F1B-84DB-380515CEF338}" presName="level3hierChild" presStyleCnt="0"/>
      <dgm:spPr/>
    </dgm:pt>
    <dgm:pt modelId="{9FB16278-BF91-4E99-8DF7-4ECE4D50E7E6}" type="pres">
      <dgm:prSet presAssocID="{D3273E6B-210A-49B9-B522-C5DA37EE87B8}" presName="conn2-1" presStyleLbl="parChTrans1D4" presStyleIdx="9" presStyleCnt="11" custScaleX="2000000"/>
      <dgm:spPr/>
      <dgm:t>
        <a:bodyPr/>
        <a:lstStyle/>
        <a:p>
          <a:endParaRPr lang="en-US"/>
        </a:p>
      </dgm:t>
    </dgm:pt>
    <dgm:pt modelId="{9E706FE9-C312-46C6-B307-935A5608B194}" type="pres">
      <dgm:prSet presAssocID="{D3273E6B-210A-49B9-B522-C5DA37EE87B8}" presName="connTx" presStyleLbl="parChTrans1D4" presStyleIdx="9" presStyleCnt="11"/>
      <dgm:spPr/>
      <dgm:t>
        <a:bodyPr/>
        <a:lstStyle/>
        <a:p>
          <a:endParaRPr lang="en-US"/>
        </a:p>
      </dgm:t>
    </dgm:pt>
    <dgm:pt modelId="{B0E8088F-5EEC-4797-8844-51D883D6CDDB}" type="pres">
      <dgm:prSet presAssocID="{C2690A96-C285-4868-AF8E-D789C84626A5}" presName="root2" presStyleCnt="0"/>
      <dgm:spPr/>
    </dgm:pt>
    <dgm:pt modelId="{A2E09F9F-27F6-4A40-88CD-69CE61F0D0D2}" type="pres">
      <dgm:prSet presAssocID="{C2690A96-C285-4868-AF8E-D789C84626A5}" presName="LevelTwoTextNode" presStyleLbl="node4" presStyleIdx="9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EF949618-FFC7-4A7B-B351-D868CDF70031}" type="pres">
      <dgm:prSet presAssocID="{C2690A96-C285-4868-AF8E-D789C84626A5}" presName="level3hierChild" presStyleCnt="0"/>
      <dgm:spPr/>
    </dgm:pt>
    <dgm:pt modelId="{A3506F8D-B9F1-4BBB-B7C3-632BAB0DBD7D}" type="pres">
      <dgm:prSet presAssocID="{18634884-8A45-4A6E-BEEE-CCABDBE220CE}" presName="conn2-1" presStyleLbl="parChTrans1D4" presStyleIdx="10" presStyleCnt="11" custScaleX="2000000"/>
      <dgm:spPr/>
      <dgm:t>
        <a:bodyPr/>
        <a:lstStyle/>
        <a:p>
          <a:endParaRPr lang="en-US"/>
        </a:p>
      </dgm:t>
    </dgm:pt>
    <dgm:pt modelId="{4F7F03E2-220F-4314-AF12-FEB02860638D}" type="pres">
      <dgm:prSet presAssocID="{18634884-8A45-4A6E-BEEE-CCABDBE220CE}" presName="connTx" presStyleLbl="parChTrans1D4" presStyleIdx="10" presStyleCnt="11"/>
      <dgm:spPr/>
      <dgm:t>
        <a:bodyPr/>
        <a:lstStyle/>
        <a:p>
          <a:endParaRPr lang="en-US"/>
        </a:p>
      </dgm:t>
    </dgm:pt>
    <dgm:pt modelId="{D6318E96-A5C3-4D3B-9C13-9FAB0E5F863E}" type="pres">
      <dgm:prSet presAssocID="{B36A7253-0DEA-41B0-9E8D-ABD40CE52CBB}" presName="root2" presStyleCnt="0"/>
      <dgm:spPr/>
    </dgm:pt>
    <dgm:pt modelId="{41BDAEE4-3E93-4D64-99BB-88DECD017C98}" type="pres">
      <dgm:prSet presAssocID="{B36A7253-0DEA-41B0-9E8D-ABD40CE52CBB}" presName="LevelTwoTextNode" presStyleLbl="node4" presStyleIdx="10" presStyleCnt="11" custScaleX="29867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E7CA660-7548-49BC-AC84-65FE07242522}" type="pres">
      <dgm:prSet presAssocID="{B36A7253-0DEA-41B0-9E8D-ABD40CE52CBB}" presName="level3hierChild" presStyleCnt="0"/>
      <dgm:spPr/>
    </dgm:pt>
  </dgm:ptLst>
  <dgm:cxnLst>
    <dgm:cxn modelId="{732C6C8F-7F1D-4C00-B79F-041357A68769}" srcId="{DFD1D1AC-864C-4AA2-B0E9-F4E25F264309}" destId="{7101D318-22E3-4924-A0C5-80A82673CE12}" srcOrd="1" destOrd="0" parTransId="{7CA62FB0-F29F-4D88-A965-A5D502FEACFE}" sibTransId="{1EBE6B79-1631-45C4-BFCA-6B7BBAE7EFA4}"/>
    <dgm:cxn modelId="{B1B8E4AB-A184-4603-A4AF-37060BFAF053}" type="presOf" srcId="{18634884-8A45-4A6E-BEEE-CCABDBE220CE}" destId="{4F7F03E2-220F-4314-AF12-FEB02860638D}" srcOrd="1" destOrd="0" presId="urn:microsoft.com/office/officeart/2005/8/layout/hierarchy2"/>
    <dgm:cxn modelId="{A084C6AB-B44F-4749-B7C6-9F97F71524B1}" type="presOf" srcId="{E8CDE78E-B87E-4598-9B2D-6F1E25767B8E}" destId="{834A14B3-B707-4978-97E4-4D2A3C3DFA41}" srcOrd="0" destOrd="0" presId="urn:microsoft.com/office/officeart/2005/8/layout/hierarchy2"/>
    <dgm:cxn modelId="{C1635E3E-D1D2-4079-9424-D843C42B9793}" type="presOf" srcId="{A6C7A04B-EFC6-4570-AD77-5C4DE1FACB7B}" destId="{C7A721FC-1967-49CC-9844-D07D919FC621}" srcOrd="1" destOrd="0" presId="urn:microsoft.com/office/officeart/2005/8/layout/hierarchy2"/>
    <dgm:cxn modelId="{1E2AE1F7-7B6C-45C5-9015-708A539070F9}" type="presOf" srcId="{D9B85B8A-D8D9-4C84-9802-6BEB330760DA}" destId="{8EB8916B-BA78-4491-AB1B-0DA81AF63F22}" srcOrd="1" destOrd="0" presId="urn:microsoft.com/office/officeart/2005/8/layout/hierarchy2"/>
    <dgm:cxn modelId="{7BE4DD2F-F621-4C34-A5FE-A733AD5757EB}" type="presOf" srcId="{F6E8827C-63EE-42DF-BA4F-189D8805CDB5}" destId="{BFB78867-C5B8-49FF-9899-2FEDC0531251}" srcOrd="1" destOrd="0" presId="urn:microsoft.com/office/officeart/2005/8/layout/hierarchy2"/>
    <dgm:cxn modelId="{5F4E57BA-5535-442D-9288-1A98A73FA4A0}" type="presOf" srcId="{3642FE05-D9E3-4E66-A125-D6C56F9F4AB3}" destId="{155AE4F9-809E-4609-B1D2-184CF8AEDE6C}" srcOrd="0" destOrd="0" presId="urn:microsoft.com/office/officeart/2005/8/layout/hierarchy2"/>
    <dgm:cxn modelId="{F4316679-E5F3-4B33-9148-DCF42524CB6F}" type="presOf" srcId="{57081AC8-1084-4BB5-98FF-57641060973E}" destId="{BB172217-0D99-4ECE-82A1-67AB54AB409A}" srcOrd="0" destOrd="0" presId="urn:microsoft.com/office/officeart/2005/8/layout/hierarchy2"/>
    <dgm:cxn modelId="{8D8A57BD-9D81-4EEC-BE86-3BEAD5CB5E0A}" type="presOf" srcId="{7CA62FB0-F29F-4D88-A965-A5D502FEACFE}" destId="{C211BC01-405E-437C-B8FB-245511D2A7C7}" srcOrd="1" destOrd="0" presId="urn:microsoft.com/office/officeart/2005/8/layout/hierarchy2"/>
    <dgm:cxn modelId="{7BB3BAA2-567E-45AB-A051-79FFBF1E6CD1}" srcId="{DFD1D1AC-864C-4AA2-B0E9-F4E25F264309}" destId="{F534166A-51EC-4EAD-9995-218C20A46CBD}" srcOrd="0" destOrd="0" parTransId="{6E3F9EE9-2D04-4189-9E07-1A8EF2530520}" sibTransId="{F0C42F3F-E83A-43A4-8F38-55877F2EF2E1}"/>
    <dgm:cxn modelId="{EB7E2816-C310-4046-98E9-AC7248C0203F}" type="presOf" srcId="{7F4D710B-752B-44BB-BEF3-8F8974E33E02}" destId="{161A4679-03D0-4AF1-96A9-C56FD3807366}" srcOrd="1" destOrd="0" presId="urn:microsoft.com/office/officeart/2005/8/layout/hierarchy2"/>
    <dgm:cxn modelId="{4D53DC7D-8B12-4231-8977-9D0F39ED46F9}" srcId="{025C5163-87EA-4F5E-850A-7EC9964FCDAF}" destId="{BB06FD69-C3D8-4418-8F9C-782BBB8C0173}" srcOrd="0" destOrd="0" parTransId="{12DB150C-9D72-4684-A957-7A7FEB7D5D3C}" sibTransId="{DB641332-174B-4C9C-94BF-C08D191CC42A}"/>
    <dgm:cxn modelId="{65681E69-27F5-4193-984C-0A01532D7391}" type="presOf" srcId="{6D22F97E-AA60-4DBE-999D-9B285AF1E6AB}" destId="{E3932B2E-EC7F-40BA-A897-946EEC294157}" srcOrd="1" destOrd="0" presId="urn:microsoft.com/office/officeart/2005/8/layout/hierarchy2"/>
    <dgm:cxn modelId="{CFE91BB6-1AF4-45C6-8C3B-C818714365C6}" type="presOf" srcId="{20663C2E-9B27-4C27-9A00-E7ADDCAF10CF}" destId="{0D4404A4-3351-4F6C-9DFD-4A37B0C3C87A}" srcOrd="1" destOrd="0" presId="urn:microsoft.com/office/officeart/2005/8/layout/hierarchy2"/>
    <dgm:cxn modelId="{9BBD439C-C49E-4FD5-937D-1971C50E4F9F}" type="presOf" srcId="{05D1C1F2-4364-4CED-B0B5-67026F0CE249}" destId="{0BE4D894-AFBC-46DD-B2BE-90155C3CEE94}" srcOrd="0" destOrd="0" presId="urn:microsoft.com/office/officeart/2005/8/layout/hierarchy2"/>
    <dgm:cxn modelId="{4133BC60-EAD7-4F6F-B281-39D734F1B537}" type="presOf" srcId="{7101D318-22E3-4924-A0C5-80A82673CE12}" destId="{51EC95C8-59D5-4ED9-8C3E-89C748BF6888}" srcOrd="0" destOrd="0" presId="urn:microsoft.com/office/officeart/2005/8/layout/hierarchy2"/>
    <dgm:cxn modelId="{A356EAAC-792C-435E-A618-4B3FBC1A4A6A}" type="presOf" srcId="{D3273E6B-210A-49B9-B522-C5DA37EE87B8}" destId="{9FB16278-BF91-4E99-8DF7-4ECE4D50E7E6}" srcOrd="0" destOrd="0" presId="urn:microsoft.com/office/officeart/2005/8/layout/hierarchy2"/>
    <dgm:cxn modelId="{8D8BD2C2-B9A2-437C-AAB6-48ECC88698E1}" type="presOf" srcId="{EE3034F1-11C2-4CB4-B1C7-3031713754A9}" destId="{19B39F9E-E78D-42EF-AB3E-7D9D7ACB8A37}" srcOrd="0" destOrd="0" presId="urn:microsoft.com/office/officeart/2005/8/layout/hierarchy2"/>
    <dgm:cxn modelId="{DEDB07C6-3DE8-4DB4-BF4E-891DB2D5D0D7}" type="presOf" srcId="{12DB150C-9D72-4684-A957-7A7FEB7D5D3C}" destId="{D5C8C683-4014-49E0-A83D-C33AB260AEAD}" srcOrd="1" destOrd="0" presId="urn:microsoft.com/office/officeart/2005/8/layout/hierarchy2"/>
    <dgm:cxn modelId="{AF5704F8-8461-410A-A2C2-2903CD10FAD6}" type="presOf" srcId="{BDDABE01-4CD3-40CF-AD90-D13695094160}" destId="{EFA9A47B-AE88-4BEB-BE6C-51143996CC62}" srcOrd="1" destOrd="0" presId="urn:microsoft.com/office/officeart/2005/8/layout/hierarchy2"/>
    <dgm:cxn modelId="{87990F45-B2A3-45E4-A28F-6F96CEE72394}" srcId="{3642FE05-D9E3-4E66-A125-D6C56F9F4AB3}" destId="{1ECB2BBE-11E6-4607-A3E7-3185BAB4FF56}" srcOrd="0" destOrd="0" parTransId="{9DB42260-BCCA-46C6-BF58-E77569DE6C19}" sibTransId="{B5BB5987-7902-44EC-A4ED-82BD197F3BD8}"/>
    <dgm:cxn modelId="{C69F4B76-8C05-40B4-B336-9E7278B61EF8}" type="presOf" srcId="{DFD1D1AC-864C-4AA2-B0E9-F4E25F264309}" destId="{E281F1F2-F56D-4701-8D92-06451304294D}" srcOrd="0" destOrd="0" presId="urn:microsoft.com/office/officeart/2005/8/layout/hierarchy2"/>
    <dgm:cxn modelId="{ED95FC33-400C-4A04-B224-9F47A93B789A}" srcId="{ACC040E2-3D9D-4EBE-9AA2-6B5ABE064B61}" destId="{6AC0ACB4-3F5B-4687-BA52-4ABDA0E7F387}" srcOrd="1" destOrd="0" parTransId="{A6C7A04B-EFC6-4570-AD77-5C4DE1FACB7B}" sibTransId="{5D80A131-12B1-471F-8484-C95DC08DB9CF}"/>
    <dgm:cxn modelId="{289F49CD-61E9-45C6-BAA6-B0BA4DE6207A}" srcId="{1927C11F-F74E-4135-8191-9B6D6055178D}" destId="{3642FE05-D9E3-4E66-A125-D6C56F9F4AB3}" srcOrd="0" destOrd="0" parTransId="{9E2F6466-6FC6-41C5-B2C8-F585631BBC79}" sibTransId="{4E9B4C58-EEEC-49A7-82B7-893E6E71DF2A}"/>
    <dgm:cxn modelId="{2A32FE1E-A36B-43C4-9376-CD266981CC7A}" type="presOf" srcId="{57081AC8-1084-4BB5-98FF-57641060973E}" destId="{90BFBDCD-A49D-4C8E-B5E0-5FB1EA929C02}" srcOrd="1" destOrd="0" presId="urn:microsoft.com/office/officeart/2005/8/layout/hierarchy2"/>
    <dgm:cxn modelId="{AE34F903-160B-4F45-9288-BCB6E09E81FB}" type="presOf" srcId="{1ECB2BBE-11E6-4607-A3E7-3185BAB4FF56}" destId="{21E72756-ABF2-47AE-AA01-06BC3FEF298C}" srcOrd="0" destOrd="0" presId="urn:microsoft.com/office/officeart/2005/8/layout/hierarchy2"/>
    <dgm:cxn modelId="{E19CCCE6-32F9-4DD8-8F61-D283C5F80140}" type="presOf" srcId="{B509BE70-114E-4DF3-ADA8-1B2F7FDCAE17}" destId="{5A29C921-1929-4EBB-A007-3AA69FF75692}" srcOrd="0" destOrd="0" presId="urn:microsoft.com/office/officeart/2005/8/layout/hierarchy2"/>
    <dgm:cxn modelId="{CD312FBB-9C7C-4A33-B1B2-3410BD8144FF}" type="presOf" srcId="{F6E8827C-63EE-42DF-BA4F-189D8805CDB5}" destId="{E92EFDE7-5F58-49AF-A527-0BB50AC99524}" srcOrd="0" destOrd="0" presId="urn:microsoft.com/office/officeart/2005/8/layout/hierarchy2"/>
    <dgm:cxn modelId="{B8942430-9CEA-4BF5-B3D5-4A77C68D86F9}" type="presOf" srcId="{1024FCE5-C65C-418D-BC16-E1DF4C79F688}" destId="{F431F026-DC39-4C6B-99DB-6FECFA7A7106}" srcOrd="0" destOrd="0" presId="urn:microsoft.com/office/officeart/2005/8/layout/hierarchy2"/>
    <dgm:cxn modelId="{22FE05E7-3E1F-4C68-BCB8-ED70C819A471}" srcId="{ACC040E2-3D9D-4EBE-9AA2-6B5ABE064B61}" destId="{E8CDE78E-B87E-4598-9B2D-6F1E25767B8E}" srcOrd="2" destOrd="0" parTransId="{B509BE70-114E-4DF3-ADA8-1B2F7FDCAE17}" sibTransId="{3FBC9795-E221-4FF3-875C-ECDB84717975}"/>
    <dgm:cxn modelId="{2D5A82A6-C0FF-486F-BB2E-8A6F9CD4A5EE}" type="presOf" srcId="{F534166A-51EC-4EAD-9995-218C20A46CBD}" destId="{0F82047E-2C29-439E-8555-04165A344B9F}" srcOrd="0" destOrd="0" presId="urn:microsoft.com/office/officeart/2005/8/layout/hierarchy2"/>
    <dgm:cxn modelId="{E952E2D2-30E6-4100-B734-B647A2A53E38}" type="presOf" srcId="{9DB42260-BCCA-46C6-BF58-E77569DE6C19}" destId="{82E074B1-CE5B-461F-93B7-43B59FCAC66F}" srcOrd="0" destOrd="0" presId="urn:microsoft.com/office/officeart/2005/8/layout/hierarchy2"/>
    <dgm:cxn modelId="{3DBF6C4E-634B-4A43-A3BD-42AC7C291C51}" type="presOf" srcId="{ACC040E2-3D9D-4EBE-9AA2-6B5ABE064B61}" destId="{F7E80B98-D9C3-4E30-AAE9-A4DA222B2E0C}" srcOrd="0" destOrd="0" presId="urn:microsoft.com/office/officeart/2005/8/layout/hierarchy2"/>
    <dgm:cxn modelId="{BDEC44E4-71EA-42AF-9E66-9AAEBD5766F0}" type="presOf" srcId="{12DB150C-9D72-4684-A957-7A7FEB7D5D3C}" destId="{EC5E501E-2F25-4CB3-AB56-12F17DD82306}" srcOrd="0" destOrd="0" presId="urn:microsoft.com/office/officeart/2005/8/layout/hierarchy2"/>
    <dgm:cxn modelId="{622F396F-6DD7-4B39-B608-0C4731FF310A}" type="presOf" srcId="{89AD7188-25F5-47A9-913D-E9F22F04EA59}" destId="{81A525F3-7E0E-48A6-AA44-4E042A0F069E}" srcOrd="0" destOrd="0" presId="urn:microsoft.com/office/officeart/2005/8/layout/hierarchy2"/>
    <dgm:cxn modelId="{DBB0B3EC-0737-44C9-B8B9-F36338658959}" srcId="{1ECB2BBE-11E6-4607-A3E7-3185BAB4FF56}" destId="{ACC040E2-3D9D-4EBE-9AA2-6B5ABE064B61}" srcOrd="0" destOrd="0" parTransId="{F6E8827C-63EE-42DF-BA4F-189D8805CDB5}" sibTransId="{B57CC8D3-5F82-48AE-99AC-6EAC9E4855EE}"/>
    <dgm:cxn modelId="{AE990A39-1A49-4AFE-9FE1-D920FF389E7C}" srcId="{DD83E86A-A6AD-4A48-BBF2-159F04696C53}" destId="{9BED9C13-7835-428A-BC4F-A4F0ADB06FEF}" srcOrd="1" destOrd="0" parTransId="{D9B85B8A-D8D9-4C84-9802-6BEB330760DA}" sibTransId="{680B317A-110E-43BD-ACF7-856832E6448D}"/>
    <dgm:cxn modelId="{3D84B06A-FE66-47DE-9B3D-6CFAB5A149A9}" type="presOf" srcId="{D9B85B8A-D8D9-4C84-9802-6BEB330760DA}" destId="{3EC1197B-DD69-4A58-9593-090299463B6C}" srcOrd="0" destOrd="0" presId="urn:microsoft.com/office/officeart/2005/8/layout/hierarchy2"/>
    <dgm:cxn modelId="{DEF49DB3-9245-491B-A13E-31EAD788C283}" type="presOf" srcId="{6E3F9EE9-2D04-4189-9E07-1A8EF2530520}" destId="{990D1FEF-8A13-4741-9F95-7D8AB4DA06AF}" srcOrd="0" destOrd="0" presId="urn:microsoft.com/office/officeart/2005/8/layout/hierarchy2"/>
    <dgm:cxn modelId="{4D8E38D8-E10E-411D-B65B-916896FF598A}" type="presOf" srcId="{E547A95A-9437-4724-A2F4-F35209FDDCE9}" destId="{C3EAF601-EE6A-43B0-9132-9B50E57320F3}" srcOrd="0" destOrd="0" presId="urn:microsoft.com/office/officeart/2005/8/layout/hierarchy2"/>
    <dgm:cxn modelId="{CE3684B5-B103-4AFC-B251-5764B95C1205}" srcId="{DD83E86A-A6AD-4A48-BBF2-159F04696C53}" destId="{1024FCE5-C65C-418D-BC16-E1DF4C79F688}" srcOrd="0" destOrd="0" parTransId="{C2D5D74C-1DEC-4C79-815E-559120B7D208}" sibTransId="{EFB8E95F-A5F3-4C3E-A1C6-EBA240C48020}"/>
    <dgm:cxn modelId="{B69D4CAD-D0A7-4757-B306-2EC22C0A82F2}" srcId="{025C5163-87EA-4F5E-850A-7EC9964FCDAF}" destId="{7F606ABE-ED9E-4F1B-84DB-380515CEF338}" srcOrd="2" destOrd="0" parTransId="{57081AC8-1084-4BB5-98FF-57641060973E}" sibTransId="{E8F1D475-0A72-4882-9616-9E637996AAD8}"/>
    <dgm:cxn modelId="{CB4D26C5-3A20-4C52-A008-91524EEC1F9D}" type="presOf" srcId="{6D22F97E-AA60-4DBE-999D-9B285AF1E6AB}" destId="{40229031-5DF9-47F8-93B6-8730BC8794BE}" srcOrd="0" destOrd="0" presId="urn:microsoft.com/office/officeart/2005/8/layout/hierarchy2"/>
    <dgm:cxn modelId="{FEC21C33-5A79-457B-A319-739C7BFCDC16}" type="presOf" srcId="{1927C11F-F74E-4135-8191-9B6D6055178D}" destId="{79C36484-5C06-4A80-A2E8-D34DB4AF147A}" srcOrd="0" destOrd="0" presId="urn:microsoft.com/office/officeart/2005/8/layout/hierarchy2"/>
    <dgm:cxn modelId="{FCB57321-C214-45E3-B09E-1423BAA70935}" type="presOf" srcId="{D3273E6B-210A-49B9-B522-C5DA37EE87B8}" destId="{9E706FE9-C312-46C6-B307-935A5608B194}" srcOrd="1" destOrd="0" presId="urn:microsoft.com/office/officeart/2005/8/layout/hierarchy2"/>
    <dgm:cxn modelId="{65989AE3-39BE-433B-98C2-E9B338B5CBAC}" type="presOf" srcId="{6E3F9EE9-2D04-4189-9E07-1A8EF2530520}" destId="{033A2A51-7EBA-4FA3-83D2-35653A48AE7C}" srcOrd="1" destOrd="0" presId="urn:microsoft.com/office/officeart/2005/8/layout/hierarchy2"/>
    <dgm:cxn modelId="{C244A105-2433-4A9F-9CF0-9D41452D5143}" type="presOf" srcId="{B36A7253-0DEA-41B0-9E8D-ABD40CE52CBB}" destId="{41BDAEE4-3E93-4D64-99BB-88DECD017C98}" srcOrd="0" destOrd="0" presId="urn:microsoft.com/office/officeart/2005/8/layout/hierarchy2"/>
    <dgm:cxn modelId="{B9A1A3D3-0499-407E-A364-4EC9423C33BF}" type="presOf" srcId="{7CA62FB0-F29F-4D88-A965-A5D502FEACFE}" destId="{03BCF477-B772-44E6-B3E4-B3900BB7AFC8}" srcOrd="0" destOrd="0" presId="urn:microsoft.com/office/officeart/2005/8/layout/hierarchy2"/>
    <dgm:cxn modelId="{10FB7DB9-6746-4316-A964-0894D8834D95}" type="presOf" srcId="{BDDABE01-4CD3-40CF-AD90-D13695094160}" destId="{325A3839-DE45-4BAE-ADFD-F08736752D76}" srcOrd="0" destOrd="0" presId="urn:microsoft.com/office/officeart/2005/8/layout/hierarchy2"/>
    <dgm:cxn modelId="{3E5C8517-2C87-4BBE-9BE1-C3467E33BC48}" srcId="{1ECB2BBE-11E6-4607-A3E7-3185BAB4FF56}" destId="{DFD1D1AC-864C-4AA2-B0E9-F4E25F264309}" srcOrd="1" destOrd="0" parTransId="{20663C2E-9B27-4C27-9A00-E7ADDCAF10CF}" sibTransId="{46250592-B486-4660-8CE6-2460F76A3BBD}"/>
    <dgm:cxn modelId="{1F9373D0-BA48-4D45-9970-484C4EB7B429}" type="presOf" srcId="{18634884-8A45-4A6E-BEEE-CCABDBE220CE}" destId="{A3506F8D-B9F1-4BBB-B7C3-632BAB0DBD7D}" srcOrd="0" destOrd="0" presId="urn:microsoft.com/office/officeart/2005/8/layout/hierarchy2"/>
    <dgm:cxn modelId="{BE7E10CE-B52E-4351-9AD8-D035BAFC271F}" type="presOf" srcId="{C2D5D74C-1DEC-4C79-815E-559120B7D208}" destId="{AF1E9D0D-540C-469C-BB0F-B03B7FCB7A28}" srcOrd="0" destOrd="0" presId="urn:microsoft.com/office/officeart/2005/8/layout/hierarchy2"/>
    <dgm:cxn modelId="{9F55AA15-1EC1-483B-9E59-E5CD609AF0E7}" type="presOf" srcId="{BB06FD69-C3D8-4418-8F9C-782BBB8C0173}" destId="{D037E5B1-A02D-4318-9C63-64EEB6B16D15}" srcOrd="0" destOrd="0" presId="urn:microsoft.com/office/officeart/2005/8/layout/hierarchy2"/>
    <dgm:cxn modelId="{2EBD5CDE-43B4-456A-B905-8D46F9C4CC79}" srcId="{ACC040E2-3D9D-4EBE-9AA2-6B5ABE064B61}" destId="{05D1C1F2-4364-4CED-B0B5-67026F0CE249}" srcOrd="0" destOrd="0" parTransId="{EE3034F1-11C2-4CB4-B1C7-3031713754A9}" sibTransId="{9BFD02FE-9A18-45A5-A271-82398824C17D}"/>
    <dgm:cxn modelId="{1C4E63B3-24AE-4B47-9AD8-FD6894932BD5}" type="presOf" srcId="{9BED9C13-7835-428A-BC4F-A4F0ADB06FEF}" destId="{7E6AE5DE-D9B5-4E0D-A3F3-42F6B9FFFE27}" srcOrd="0" destOrd="0" presId="urn:microsoft.com/office/officeart/2005/8/layout/hierarchy2"/>
    <dgm:cxn modelId="{8DE781DD-45EF-4DAD-97BF-CC4E8EF884B4}" type="presOf" srcId="{E547A95A-9437-4724-A2F4-F35209FDDCE9}" destId="{820AFEFC-D968-44C4-9396-E1439C156E3D}" srcOrd="1" destOrd="0" presId="urn:microsoft.com/office/officeart/2005/8/layout/hierarchy2"/>
    <dgm:cxn modelId="{ADD7E3A8-F0B7-40C4-B85C-B28E3F395F6D}" srcId="{DD83E86A-A6AD-4A48-BBF2-159F04696C53}" destId="{C0CBEA5B-A233-40B3-A0CC-597590469B91}" srcOrd="2" destOrd="0" parTransId="{7F4D710B-752B-44BB-BEF3-8F8974E33E02}" sibTransId="{BE112306-46AD-45B2-BA8B-9AF86BC792E9}"/>
    <dgm:cxn modelId="{60BC88B5-F537-49C0-94E3-2D1F458188B9}" type="presOf" srcId="{7F606ABE-ED9E-4F1B-84DB-380515CEF338}" destId="{FB74BD02-5153-4F6E-9F79-8E4D7118A89D}" srcOrd="0" destOrd="0" presId="urn:microsoft.com/office/officeart/2005/8/layout/hierarchy2"/>
    <dgm:cxn modelId="{4CBC4E65-7EF1-4055-A0A9-55A51E4B4134}" type="presOf" srcId="{9DB42260-BCCA-46C6-BF58-E77569DE6C19}" destId="{9B09530B-E300-4B1D-8379-57372EE06848}" srcOrd="1" destOrd="0" presId="urn:microsoft.com/office/officeart/2005/8/layout/hierarchy2"/>
    <dgm:cxn modelId="{13024BCF-B7F0-4063-BC56-2AD991261E46}" srcId="{025C5163-87EA-4F5E-850A-7EC9964FCDAF}" destId="{DD83E86A-A6AD-4A48-BBF2-159F04696C53}" srcOrd="1" destOrd="0" parTransId="{6D22F97E-AA60-4DBE-999D-9B285AF1E6AB}" sibTransId="{C8E46B75-FFD1-4D67-8805-96C1CCC530A0}"/>
    <dgm:cxn modelId="{81CFBD2E-FF3D-4ADD-BD2E-5C55CAA86B64}" type="presOf" srcId="{DD83E86A-A6AD-4A48-BBF2-159F04696C53}" destId="{15424F25-09D0-4CB0-AC8C-18DEB922B764}" srcOrd="0" destOrd="0" presId="urn:microsoft.com/office/officeart/2005/8/layout/hierarchy2"/>
    <dgm:cxn modelId="{B1159F9A-7DC1-4929-BC88-88FE448A9A9A}" srcId="{3642FE05-D9E3-4E66-A125-D6C56F9F4AB3}" destId="{025C5163-87EA-4F5E-850A-7EC9964FCDAF}" srcOrd="1" destOrd="0" parTransId="{E547A95A-9437-4724-A2F4-F35209FDDCE9}" sibTransId="{FE6561AA-0C2A-47D7-921B-D974924D9B8F}"/>
    <dgm:cxn modelId="{BB3EE207-D90F-4AF8-9BC4-8F2AAA681E0A}" srcId="{DFD1D1AC-864C-4AA2-B0E9-F4E25F264309}" destId="{89AD7188-25F5-47A9-913D-E9F22F04EA59}" srcOrd="2" destOrd="0" parTransId="{BDDABE01-4CD3-40CF-AD90-D13695094160}" sibTransId="{C39D03DB-16C7-4137-8CA9-FE4B4871C2DE}"/>
    <dgm:cxn modelId="{F7983BF7-C957-422B-A4D4-2D7432698F2B}" type="presOf" srcId="{A6C7A04B-EFC6-4570-AD77-5C4DE1FACB7B}" destId="{6BD29568-0BCC-4F74-991B-C52307246C25}" srcOrd="0" destOrd="0" presId="urn:microsoft.com/office/officeart/2005/8/layout/hierarchy2"/>
    <dgm:cxn modelId="{98E5A941-5278-4976-B07B-60C635A4B22F}" type="presOf" srcId="{B509BE70-114E-4DF3-ADA8-1B2F7FDCAE17}" destId="{883F8926-9502-4EA7-9BF9-DE2255A284C5}" srcOrd="1" destOrd="0" presId="urn:microsoft.com/office/officeart/2005/8/layout/hierarchy2"/>
    <dgm:cxn modelId="{3EEE8E11-3D81-48CA-AA82-B05B4F83AC8C}" type="presOf" srcId="{C2690A96-C285-4868-AF8E-D789C84626A5}" destId="{A2E09F9F-27F6-4A40-88CD-69CE61F0D0D2}" srcOrd="0" destOrd="0" presId="urn:microsoft.com/office/officeart/2005/8/layout/hierarchy2"/>
    <dgm:cxn modelId="{CB7FE070-7BCD-420D-B2BA-C5833E073F68}" srcId="{7F606ABE-ED9E-4F1B-84DB-380515CEF338}" destId="{B36A7253-0DEA-41B0-9E8D-ABD40CE52CBB}" srcOrd="1" destOrd="0" parTransId="{18634884-8A45-4A6E-BEEE-CCABDBE220CE}" sibTransId="{5F35BE3D-3FBD-400D-871F-AB84F5E9659F}"/>
    <dgm:cxn modelId="{325DAF20-4947-4CE2-8440-E4D51B2C312B}" srcId="{7F606ABE-ED9E-4F1B-84DB-380515CEF338}" destId="{C2690A96-C285-4868-AF8E-D789C84626A5}" srcOrd="0" destOrd="0" parTransId="{D3273E6B-210A-49B9-B522-C5DA37EE87B8}" sibTransId="{5138DDF8-214E-4881-B8CC-09E9E17B4C54}"/>
    <dgm:cxn modelId="{CF72024A-A7EE-43E0-9F9C-0A070B87BD1E}" type="presOf" srcId="{7F4D710B-752B-44BB-BEF3-8F8974E33E02}" destId="{F5B120AD-26A5-4A01-9685-B38CC859CB6B}" srcOrd="0" destOrd="0" presId="urn:microsoft.com/office/officeart/2005/8/layout/hierarchy2"/>
    <dgm:cxn modelId="{2AF22001-268E-4F73-B5B8-E1BEB86AAC8B}" type="presOf" srcId="{C2D5D74C-1DEC-4C79-815E-559120B7D208}" destId="{F1A9376D-2074-41A1-9531-F6C6AFA75543}" srcOrd="1" destOrd="0" presId="urn:microsoft.com/office/officeart/2005/8/layout/hierarchy2"/>
    <dgm:cxn modelId="{C37E7047-518A-43A1-8DB3-C0DFACBA8BA5}" type="presOf" srcId="{6AC0ACB4-3F5B-4687-BA52-4ABDA0E7F387}" destId="{0BDE9588-C440-4C10-A36F-8A9A0A4FD622}" srcOrd="0" destOrd="0" presId="urn:microsoft.com/office/officeart/2005/8/layout/hierarchy2"/>
    <dgm:cxn modelId="{F07CF03F-2EA0-4BD1-A822-0CCBD6424FBD}" type="presOf" srcId="{C0CBEA5B-A233-40B3-A0CC-597590469B91}" destId="{675692D1-8B3C-4720-A93E-CB7DE99249BD}" srcOrd="0" destOrd="0" presId="urn:microsoft.com/office/officeart/2005/8/layout/hierarchy2"/>
    <dgm:cxn modelId="{44F9D196-AD53-4593-B89D-4A346DC8744B}" type="presOf" srcId="{EE3034F1-11C2-4CB4-B1C7-3031713754A9}" destId="{823EDCFF-AC3B-4490-8174-CA416127C40B}" srcOrd="1" destOrd="0" presId="urn:microsoft.com/office/officeart/2005/8/layout/hierarchy2"/>
    <dgm:cxn modelId="{A03F388C-9457-479E-AEDE-D79B21B6E7BE}" type="presOf" srcId="{025C5163-87EA-4F5E-850A-7EC9964FCDAF}" destId="{F2D78F6E-EAD7-4FAA-9BB6-451C873D4E28}" srcOrd="0" destOrd="0" presId="urn:microsoft.com/office/officeart/2005/8/layout/hierarchy2"/>
    <dgm:cxn modelId="{827AD321-2F8F-4976-9C4B-50C8A1FAFB46}" type="presOf" srcId="{20663C2E-9B27-4C27-9A00-E7ADDCAF10CF}" destId="{7D4B9552-8623-4A54-A1A3-FB19A24DA5CD}" srcOrd="0" destOrd="0" presId="urn:microsoft.com/office/officeart/2005/8/layout/hierarchy2"/>
    <dgm:cxn modelId="{D65FB183-0C41-4223-AD55-428FBAC4DDD7}" type="presParOf" srcId="{79C36484-5C06-4A80-A2E8-D34DB4AF147A}" destId="{11651A05-AD15-4F03-AC20-0A1530B21CA0}" srcOrd="0" destOrd="0" presId="urn:microsoft.com/office/officeart/2005/8/layout/hierarchy2"/>
    <dgm:cxn modelId="{61D7CF57-FACE-42C1-BA4F-4E7924072506}" type="presParOf" srcId="{11651A05-AD15-4F03-AC20-0A1530B21CA0}" destId="{155AE4F9-809E-4609-B1D2-184CF8AEDE6C}" srcOrd="0" destOrd="0" presId="urn:microsoft.com/office/officeart/2005/8/layout/hierarchy2"/>
    <dgm:cxn modelId="{F6F2B686-E48F-451A-A111-91BBEE9B632B}" type="presParOf" srcId="{11651A05-AD15-4F03-AC20-0A1530B21CA0}" destId="{5FB5DE16-9032-4A10-B523-C6164D0FE8CD}" srcOrd="1" destOrd="0" presId="urn:microsoft.com/office/officeart/2005/8/layout/hierarchy2"/>
    <dgm:cxn modelId="{0E77C052-F2C9-4602-B17A-FBA4AFF7CFDF}" type="presParOf" srcId="{5FB5DE16-9032-4A10-B523-C6164D0FE8CD}" destId="{82E074B1-CE5B-461F-93B7-43B59FCAC66F}" srcOrd="0" destOrd="0" presId="urn:microsoft.com/office/officeart/2005/8/layout/hierarchy2"/>
    <dgm:cxn modelId="{92BDAD1D-39C9-4DCF-8EF0-5A0343C952F1}" type="presParOf" srcId="{82E074B1-CE5B-461F-93B7-43B59FCAC66F}" destId="{9B09530B-E300-4B1D-8379-57372EE06848}" srcOrd="0" destOrd="0" presId="urn:microsoft.com/office/officeart/2005/8/layout/hierarchy2"/>
    <dgm:cxn modelId="{4FA75EF5-A0EE-4293-AE1A-80E09EFE8FFE}" type="presParOf" srcId="{5FB5DE16-9032-4A10-B523-C6164D0FE8CD}" destId="{A500EFFC-17A4-4D20-9C67-5DB1C61FF7C3}" srcOrd="1" destOrd="0" presId="urn:microsoft.com/office/officeart/2005/8/layout/hierarchy2"/>
    <dgm:cxn modelId="{7C79CB33-F851-4198-BB07-B4450DE37E4F}" type="presParOf" srcId="{A500EFFC-17A4-4D20-9C67-5DB1C61FF7C3}" destId="{21E72756-ABF2-47AE-AA01-06BC3FEF298C}" srcOrd="0" destOrd="0" presId="urn:microsoft.com/office/officeart/2005/8/layout/hierarchy2"/>
    <dgm:cxn modelId="{7CC96766-376D-4944-9C23-3BCC796ECFEB}" type="presParOf" srcId="{A500EFFC-17A4-4D20-9C67-5DB1C61FF7C3}" destId="{2A147A41-1901-4F43-8411-7DFC0CA24EA3}" srcOrd="1" destOrd="0" presId="urn:microsoft.com/office/officeart/2005/8/layout/hierarchy2"/>
    <dgm:cxn modelId="{E7531A5D-5790-4F1C-9599-D9CEDA66716E}" type="presParOf" srcId="{2A147A41-1901-4F43-8411-7DFC0CA24EA3}" destId="{E92EFDE7-5F58-49AF-A527-0BB50AC99524}" srcOrd="0" destOrd="0" presId="urn:microsoft.com/office/officeart/2005/8/layout/hierarchy2"/>
    <dgm:cxn modelId="{D3698D17-440F-460F-9081-227AA49B0A9E}" type="presParOf" srcId="{E92EFDE7-5F58-49AF-A527-0BB50AC99524}" destId="{BFB78867-C5B8-49FF-9899-2FEDC0531251}" srcOrd="0" destOrd="0" presId="urn:microsoft.com/office/officeart/2005/8/layout/hierarchy2"/>
    <dgm:cxn modelId="{1DAB8DED-52E7-4B27-B594-78C9C80E4581}" type="presParOf" srcId="{2A147A41-1901-4F43-8411-7DFC0CA24EA3}" destId="{81DA298E-7AF3-40EA-8025-D69EB48617EA}" srcOrd="1" destOrd="0" presId="urn:microsoft.com/office/officeart/2005/8/layout/hierarchy2"/>
    <dgm:cxn modelId="{14ED73E1-1E69-4F73-B7E4-5BB682B87EFE}" type="presParOf" srcId="{81DA298E-7AF3-40EA-8025-D69EB48617EA}" destId="{F7E80B98-D9C3-4E30-AAE9-A4DA222B2E0C}" srcOrd="0" destOrd="0" presId="urn:microsoft.com/office/officeart/2005/8/layout/hierarchy2"/>
    <dgm:cxn modelId="{E9261960-CEEB-497A-93E9-972C16C8976D}" type="presParOf" srcId="{81DA298E-7AF3-40EA-8025-D69EB48617EA}" destId="{BD2ACB00-3BC5-4492-B654-38B9865D37E6}" srcOrd="1" destOrd="0" presId="urn:microsoft.com/office/officeart/2005/8/layout/hierarchy2"/>
    <dgm:cxn modelId="{A49799F4-4C63-4C45-95DD-99999CE966F1}" type="presParOf" srcId="{BD2ACB00-3BC5-4492-B654-38B9865D37E6}" destId="{19B39F9E-E78D-42EF-AB3E-7D9D7ACB8A37}" srcOrd="0" destOrd="0" presId="urn:microsoft.com/office/officeart/2005/8/layout/hierarchy2"/>
    <dgm:cxn modelId="{66653FEB-BB49-46F0-B59D-BFC47979FB8F}" type="presParOf" srcId="{19B39F9E-E78D-42EF-AB3E-7D9D7ACB8A37}" destId="{823EDCFF-AC3B-4490-8174-CA416127C40B}" srcOrd="0" destOrd="0" presId="urn:microsoft.com/office/officeart/2005/8/layout/hierarchy2"/>
    <dgm:cxn modelId="{7F0C2786-08C1-4B92-8CD3-1A8640FC1D98}" type="presParOf" srcId="{BD2ACB00-3BC5-4492-B654-38B9865D37E6}" destId="{16A316C8-DAFF-4A51-AA90-9360A11563D0}" srcOrd="1" destOrd="0" presId="urn:microsoft.com/office/officeart/2005/8/layout/hierarchy2"/>
    <dgm:cxn modelId="{0C4AE6A4-BCFB-432D-895F-EA504B8F7207}" type="presParOf" srcId="{16A316C8-DAFF-4A51-AA90-9360A11563D0}" destId="{0BE4D894-AFBC-46DD-B2BE-90155C3CEE94}" srcOrd="0" destOrd="0" presId="urn:microsoft.com/office/officeart/2005/8/layout/hierarchy2"/>
    <dgm:cxn modelId="{00E418BD-D972-4830-BF48-8E5D3A1D2C05}" type="presParOf" srcId="{16A316C8-DAFF-4A51-AA90-9360A11563D0}" destId="{CB0C0EBF-F3D9-42D5-92D2-301CB29B4BDD}" srcOrd="1" destOrd="0" presId="urn:microsoft.com/office/officeart/2005/8/layout/hierarchy2"/>
    <dgm:cxn modelId="{224DA9E3-EBDC-41CD-9914-5D78A3ED252C}" type="presParOf" srcId="{BD2ACB00-3BC5-4492-B654-38B9865D37E6}" destId="{6BD29568-0BCC-4F74-991B-C52307246C25}" srcOrd="2" destOrd="0" presId="urn:microsoft.com/office/officeart/2005/8/layout/hierarchy2"/>
    <dgm:cxn modelId="{27293440-EB87-41A5-9FC1-8B36F6323119}" type="presParOf" srcId="{6BD29568-0BCC-4F74-991B-C52307246C25}" destId="{C7A721FC-1967-49CC-9844-D07D919FC621}" srcOrd="0" destOrd="0" presId="urn:microsoft.com/office/officeart/2005/8/layout/hierarchy2"/>
    <dgm:cxn modelId="{2EB5CF99-9A0A-464B-8FDF-BF924FFFCE57}" type="presParOf" srcId="{BD2ACB00-3BC5-4492-B654-38B9865D37E6}" destId="{7F6C3307-1F6A-44F5-8262-963892D6AA93}" srcOrd="3" destOrd="0" presId="urn:microsoft.com/office/officeart/2005/8/layout/hierarchy2"/>
    <dgm:cxn modelId="{10744563-89CF-4F99-A05D-786A7B8836E7}" type="presParOf" srcId="{7F6C3307-1F6A-44F5-8262-963892D6AA93}" destId="{0BDE9588-C440-4C10-A36F-8A9A0A4FD622}" srcOrd="0" destOrd="0" presId="urn:microsoft.com/office/officeart/2005/8/layout/hierarchy2"/>
    <dgm:cxn modelId="{52A5212A-DBEA-493A-AA91-7829519E4FA0}" type="presParOf" srcId="{7F6C3307-1F6A-44F5-8262-963892D6AA93}" destId="{96F9AE98-FB6D-4E47-9AD6-87D202B32681}" srcOrd="1" destOrd="0" presId="urn:microsoft.com/office/officeart/2005/8/layout/hierarchy2"/>
    <dgm:cxn modelId="{CA3F72BE-FCE6-4BA6-BFFC-AA75D2FC1B3A}" type="presParOf" srcId="{BD2ACB00-3BC5-4492-B654-38B9865D37E6}" destId="{5A29C921-1929-4EBB-A007-3AA69FF75692}" srcOrd="4" destOrd="0" presId="urn:microsoft.com/office/officeart/2005/8/layout/hierarchy2"/>
    <dgm:cxn modelId="{1B17E3AA-1676-4811-869D-0B87F57023E4}" type="presParOf" srcId="{5A29C921-1929-4EBB-A007-3AA69FF75692}" destId="{883F8926-9502-4EA7-9BF9-DE2255A284C5}" srcOrd="0" destOrd="0" presId="urn:microsoft.com/office/officeart/2005/8/layout/hierarchy2"/>
    <dgm:cxn modelId="{9F6C091D-B690-4180-B3BB-49F065BD44AD}" type="presParOf" srcId="{BD2ACB00-3BC5-4492-B654-38B9865D37E6}" destId="{14C62F4F-0B59-4BC6-A1C7-E8C1212BA3C8}" srcOrd="5" destOrd="0" presId="urn:microsoft.com/office/officeart/2005/8/layout/hierarchy2"/>
    <dgm:cxn modelId="{27297389-2F1D-4C3E-8EF3-F0FF469DCBDA}" type="presParOf" srcId="{14C62F4F-0B59-4BC6-A1C7-E8C1212BA3C8}" destId="{834A14B3-B707-4978-97E4-4D2A3C3DFA41}" srcOrd="0" destOrd="0" presId="urn:microsoft.com/office/officeart/2005/8/layout/hierarchy2"/>
    <dgm:cxn modelId="{69537374-D21A-481F-9395-30B84B0C8315}" type="presParOf" srcId="{14C62F4F-0B59-4BC6-A1C7-E8C1212BA3C8}" destId="{DEB8DD2F-8B77-4080-B2C0-E689C37F895D}" srcOrd="1" destOrd="0" presId="urn:microsoft.com/office/officeart/2005/8/layout/hierarchy2"/>
    <dgm:cxn modelId="{4CD1D3A5-FEAE-46A5-9D95-DC5AD223D029}" type="presParOf" srcId="{2A147A41-1901-4F43-8411-7DFC0CA24EA3}" destId="{7D4B9552-8623-4A54-A1A3-FB19A24DA5CD}" srcOrd="2" destOrd="0" presId="urn:microsoft.com/office/officeart/2005/8/layout/hierarchy2"/>
    <dgm:cxn modelId="{8E729586-68D3-41C0-B22C-34DB2B6CB48C}" type="presParOf" srcId="{7D4B9552-8623-4A54-A1A3-FB19A24DA5CD}" destId="{0D4404A4-3351-4F6C-9DFD-4A37B0C3C87A}" srcOrd="0" destOrd="0" presId="urn:microsoft.com/office/officeart/2005/8/layout/hierarchy2"/>
    <dgm:cxn modelId="{35B4F736-469B-4C4B-9260-7ED1A4CD65C3}" type="presParOf" srcId="{2A147A41-1901-4F43-8411-7DFC0CA24EA3}" destId="{DC9684BF-2C75-4DBB-9F14-2557E49A9A9D}" srcOrd="3" destOrd="0" presId="urn:microsoft.com/office/officeart/2005/8/layout/hierarchy2"/>
    <dgm:cxn modelId="{A7E37517-63E0-4693-BC99-FC0EECD5796E}" type="presParOf" srcId="{DC9684BF-2C75-4DBB-9F14-2557E49A9A9D}" destId="{E281F1F2-F56D-4701-8D92-06451304294D}" srcOrd="0" destOrd="0" presId="urn:microsoft.com/office/officeart/2005/8/layout/hierarchy2"/>
    <dgm:cxn modelId="{12ED8F69-9916-4A5E-91A1-7BD91AD95E12}" type="presParOf" srcId="{DC9684BF-2C75-4DBB-9F14-2557E49A9A9D}" destId="{8266687B-1DBA-4940-997B-2E995CE45712}" srcOrd="1" destOrd="0" presId="urn:microsoft.com/office/officeart/2005/8/layout/hierarchy2"/>
    <dgm:cxn modelId="{9A246858-4790-418E-A26C-55033F4627AB}" type="presParOf" srcId="{8266687B-1DBA-4940-997B-2E995CE45712}" destId="{990D1FEF-8A13-4741-9F95-7D8AB4DA06AF}" srcOrd="0" destOrd="0" presId="urn:microsoft.com/office/officeart/2005/8/layout/hierarchy2"/>
    <dgm:cxn modelId="{1D77E9D4-CD2E-4954-A490-251C9C373AB7}" type="presParOf" srcId="{990D1FEF-8A13-4741-9F95-7D8AB4DA06AF}" destId="{033A2A51-7EBA-4FA3-83D2-35653A48AE7C}" srcOrd="0" destOrd="0" presId="urn:microsoft.com/office/officeart/2005/8/layout/hierarchy2"/>
    <dgm:cxn modelId="{030F0C39-2DE5-477B-91FE-11B74162D02F}" type="presParOf" srcId="{8266687B-1DBA-4940-997B-2E995CE45712}" destId="{F2985E14-1120-4652-9076-C191A4A98C95}" srcOrd="1" destOrd="0" presId="urn:microsoft.com/office/officeart/2005/8/layout/hierarchy2"/>
    <dgm:cxn modelId="{20B69453-DC25-489F-ADC3-D32946016036}" type="presParOf" srcId="{F2985E14-1120-4652-9076-C191A4A98C95}" destId="{0F82047E-2C29-439E-8555-04165A344B9F}" srcOrd="0" destOrd="0" presId="urn:microsoft.com/office/officeart/2005/8/layout/hierarchy2"/>
    <dgm:cxn modelId="{E5265931-77DB-4EDB-818C-6183E43B08A1}" type="presParOf" srcId="{F2985E14-1120-4652-9076-C191A4A98C95}" destId="{665A1DDD-19AF-4AB0-8D1D-C09A944549C1}" srcOrd="1" destOrd="0" presId="urn:microsoft.com/office/officeart/2005/8/layout/hierarchy2"/>
    <dgm:cxn modelId="{5E186A8D-F5F5-43E6-9B55-72932C8AADFA}" type="presParOf" srcId="{8266687B-1DBA-4940-997B-2E995CE45712}" destId="{03BCF477-B772-44E6-B3E4-B3900BB7AFC8}" srcOrd="2" destOrd="0" presId="urn:microsoft.com/office/officeart/2005/8/layout/hierarchy2"/>
    <dgm:cxn modelId="{6A3778F9-06A4-4893-92C8-B181CB5B4127}" type="presParOf" srcId="{03BCF477-B772-44E6-B3E4-B3900BB7AFC8}" destId="{C211BC01-405E-437C-B8FB-245511D2A7C7}" srcOrd="0" destOrd="0" presId="urn:microsoft.com/office/officeart/2005/8/layout/hierarchy2"/>
    <dgm:cxn modelId="{923966F9-61B3-4C43-A003-F55C06242100}" type="presParOf" srcId="{8266687B-1DBA-4940-997B-2E995CE45712}" destId="{86965089-3EF4-4EE5-B577-002239BBBB79}" srcOrd="3" destOrd="0" presId="urn:microsoft.com/office/officeart/2005/8/layout/hierarchy2"/>
    <dgm:cxn modelId="{91B8E55F-11B9-484A-A9E7-C57DD9D69CF5}" type="presParOf" srcId="{86965089-3EF4-4EE5-B577-002239BBBB79}" destId="{51EC95C8-59D5-4ED9-8C3E-89C748BF6888}" srcOrd="0" destOrd="0" presId="urn:microsoft.com/office/officeart/2005/8/layout/hierarchy2"/>
    <dgm:cxn modelId="{2715DFC9-F593-4A39-B65D-26826A6FDF43}" type="presParOf" srcId="{86965089-3EF4-4EE5-B577-002239BBBB79}" destId="{449331DA-CB41-4714-A6D4-DA67639B8124}" srcOrd="1" destOrd="0" presId="urn:microsoft.com/office/officeart/2005/8/layout/hierarchy2"/>
    <dgm:cxn modelId="{E64BEE2F-1992-403F-9360-3B39329DBE67}" type="presParOf" srcId="{8266687B-1DBA-4940-997B-2E995CE45712}" destId="{325A3839-DE45-4BAE-ADFD-F08736752D76}" srcOrd="4" destOrd="0" presId="urn:microsoft.com/office/officeart/2005/8/layout/hierarchy2"/>
    <dgm:cxn modelId="{4CBF9779-CC42-4DF0-B31A-F33479114E5F}" type="presParOf" srcId="{325A3839-DE45-4BAE-ADFD-F08736752D76}" destId="{EFA9A47B-AE88-4BEB-BE6C-51143996CC62}" srcOrd="0" destOrd="0" presId="urn:microsoft.com/office/officeart/2005/8/layout/hierarchy2"/>
    <dgm:cxn modelId="{C4A35A96-C794-499C-A623-8E087072F2AA}" type="presParOf" srcId="{8266687B-1DBA-4940-997B-2E995CE45712}" destId="{A86CB001-0499-4768-9F3D-3A15F7ABF234}" srcOrd="5" destOrd="0" presId="urn:microsoft.com/office/officeart/2005/8/layout/hierarchy2"/>
    <dgm:cxn modelId="{2E718724-B5DC-452E-9EBB-F42B3042AF97}" type="presParOf" srcId="{A86CB001-0499-4768-9F3D-3A15F7ABF234}" destId="{81A525F3-7E0E-48A6-AA44-4E042A0F069E}" srcOrd="0" destOrd="0" presId="urn:microsoft.com/office/officeart/2005/8/layout/hierarchy2"/>
    <dgm:cxn modelId="{03A83F9B-E11C-4C91-A85D-FEDD85ECB047}" type="presParOf" srcId="{A86CB001-0499-4768-9F3D-3A15F7ABF234}" destId="{0BBCBAE4-5F2A-49A5-BB9D-0134E4897A02}" srcOrd="1" destOrd="0" presId="urn:microsoft.com/office/officeart/2005/8/layout/hierarchy2"/>
    <dgm:cxn modelId="{CF4E54AC-6816-40FF-8BBA-49A1E9B4C94C}" type="presParOf" srcId="{5FB5DE16-9032-4A10-B523-C6164D0FE8CD}" destId="{C3EAF601-EE6A-43B0-9132-9B50E57320F3}" srcOrd="2" destOrd="0" presId="urn:microsoft.com/office/officeart/2005/8/layout/hierarchy2"/>
    <dgm:cxn modelId="{930DBB3B-333D-4039-96D8-EFCD93A87E8C}" type="presParOf" srcId="{C3EAF601-EE6A-43B0-9132-9B50E57320F3}" destId="{820AFEFC-D968-44C4-9396-E1439C156E3D}" srcOrd="0" destOrd="0" presId="urn:microsoft.com/office/officeart/2005/8/layout/hierarchy2"/>
    <dgm:cxn modelId="{07DB2E47-4340-4CFA-B4AD-BEDCC47F6710}" type="presParOf" srcId="{5FB5DE16-9032-4A10-B523-C6164D0FE8CD}" destId="{DEBAA4D6-35AA-40EC-84F5-01228E06CB9F}" srcOrd="3" destOrd="0" presId="urn:microsoft.com/office/officeart/2005/8/layout/hierarchy2"/>
    <dgm:cxn modelId="{F834131A-5EF4-467C-B511-45F6FB5BAE45}" type="presParOf" srcId="{DEBAA4D6-35AA-40EC-84F5-01228E06CB9F}" destId="{F2D78F6E-EAD7-4FAA-9BB6-451C873D4E28}" srcOrd="0" destOrd="0" presId="urn:microsoft.com/office/officeart/2005/8/layout/hierarchy2"/>
    <dgm:cxn modelId="{F1101111-DBE3-4126-AAD0-EE818CFFA225}" type="presParOf" srcId="{DEBAA4D6-35AA-40EC-84F5-01228E06CB9F}" destId="{D713EF78-2676-4949-B7D6-C3A6EEC1133A}" srcOrd="1" destOrd="0" presId="urn:microsoft.com/office/officeart/2005/8/layout/hierarchy2"/>
    <dgm:cxn modelId="{2EBCD66B-6531-4C3E-98E3-121722CCE3A7}" type="presParOf" srcId="{D713EF78-2676-4949-B7D6-C3A6EEC1133A}" destId="{EC5E501E-2F25-4CB3-AB56-12F17DD82306}" srcOrd="0" destOrd="0" presId="urn:microsoft.com/office/officeart/2005/8/layout/hierarchy2"/>
    <dgm:cxn modelId="{F66832AA-9FDB-4BE8-8296-6E20538949EC}" type="presParOf" srcId="{EC5E501E-2F25-4CB3-AB56-12F17DD82306}" destId="{D5C8C683-4014-49E0-A83D-C33AB260AEAD}" srcOrd="0" destOrd="0" presId="urn:microsoft.com/office/officeart/2005/8/layout/hierarchy2"/>
    <dgm:cxn modelId="{2C395914-37A7-4EA4-9D10-BCAA60C18D2A}" type="presParOf" srcId="{D713EF78-2676-4949-B7D6-C3A6EEC1133A}" destId="{A52662A1-02E5-4850-8B7E-C50D329BEA1E}" srcOrd="1" destOrd="0" presId="urn:microsoft.com/office/officeart/2005/8/layout/hierarchy2"/>
    <dgm:cxn modelId="{BBE8A76A-C2D9-485F-9C1C-B575519020FA}" type="presParOf" srcId="{A52662A1-02E5-4850-8B7E-C50D329BEA1E}" destId="{D037E5B1-A02D-4318-9C63-64EEB6B16D15}" srcOrd="0" destOrd="0" presId="urn:microsoft.com/office/officeart/2005/8/layout/hierarchy2"/>
    <dgm:cxn modelId="{07491E69-4C71-4386-9276-401AD3EFDCC5}" type="presParOf" srcId="{A52662A1-02E5-4850-8B7E-C50D329BEA1E}" destId="{C95D8B51-D40A-4DAE-8CDA-6E6FB9C8D3E3}" srcOrd="1" destOrd="0" presId="urn:microsoft.com/office/officeart/2005/8/layout/hierarchy2"/>
    <dgm:cxn modelId="{D65DC95E-22D3-4F04-85C7-2433E571B9E4}" type="presParOf" srcId="{D713EF78-2676-4949-B7D6-C3A6EEC1133A}" destId="{40229031-5DF9-47F8-93B6-8730BC8794BE}" srcOrd="2" destOrd="0" presId="urn:microsoft.com/office/officeart/2005/8/layout/hierarchy2"/>
    <dgm:cxn modelId="{CF9E1FEF-5E58-4070-BE1C-69201394F1C8}" type="presParOf" srcId="{40229031-5DF9-47F8-93B6-8730BC8794BE}" destId="{E3932B2E-EC7F-40BA-A897-946EEC294157}" srcOrd="0" destOrd="0" presId="urn:microsoft.com/office/officeart/2005/8/layout/hierarchy2"/>
    <dgm:cxn modelId="{14EF3F89-2122-44D7-A63A-5384B08EF6EB}" type="presParOf" srcId="{D713EF78-2676-4949-B7D6-C3A6EEC1133A}" destId="{0699D170-F178-4568-9C7C-672A9161A3E1}" srcOrd="3" destOrd="0" presId="urn:microsoft.com/office/officeart/2005/8/layout/hierarchy2"/>
    <dgm:cxn modelId="{A2DEBE86-15E5-4B08-B1BE-E57AF3B59831}" type="presParOf" srcId="{0699D170-F178-4568-9C7C-672A9161A3E1}" destId="{15424F25-09D0-4CB0-AC8C-18DEB922B764}" srcOrd="0" destOrd="0" presId="urn:microsoft.com/office/officeart/2005/8/layout/hierarchy2"/>
    <dgm:cxn modelId="{A7810E0D-4079-4977-8ADD-15E0A063E5B6}" type="presParOf" srcId="{0699D170-F178-4568-9C7C-672A9161A3E1}" destId="{33F9F18B-7E71-47C4-B054-96CFB4AC2D23}" srcOrd="1" destOrd="0" presId="urn:microsoft.com/office/officeart/2005/8/layout/hierarchy2"/>
    <dgm:cxn modelId="{0FFF806E-6E31-456B-863E-A1E1A2306812}" type="presParOf" srcId="{33F9F18B-7E71-47C4-B054-96CFB4AC2D23}" destId="{AF1E9D0D-540C-469C-BB0F-B03B7FCB7A28}" srcOrd="0" destOrd="0" presId="urn:microsoft.com/office/officeart/2005/8/layout/hierarchy2"/>
    <dgm:cxn modelId="{F03DE407-DF18-4FF9-8BF8-790EE11C3D0D}" type="presParOf" srcId="{AF1E9D0D-540C-469C-BB0F-B03B7FCB7A28}" destId="{F1A9376D-2074-41A1-9531-F6C6AFA75543}" srcOrd="0" destOrd="0" presId="urn:microsoft.com/office/officeart/2005/8/layout/hierarchy2"/>
    <dgm:cxn modelId="{10DA3F44-68E5-471E-9535-A3A42BBD8727}" type="presParOf" srcId="{33F9F18B-7E71-47C4-B054-96CFB4AC2D23}" destId="{0E55F375-D9B9-4BB2-8B30-26686A8D687C}" srcOrd="1" destOrd="0" presId="urn:microsoft.com/office/officeart/2005/8/layout/hierarchy2"/>
    <dgm:cxn modelId="{2FD2F568-8E92-442F-BC79-12FA3CCDEA14}" type="presParOf" srcId="{0E55F375-D9B9-4BB2-8B30-26686A8D687C}" destId="{F431F026-DC39-4C6B-99DB-6FECFA7A7106}" srcOrd="0" destOrd="0" presId="urn:microsoft.com/office/officeart/2005/8/layout/hierarchy2"/>
    <dgm:cxn modelId="{536B9F4A-EBB1-4D8F-9C82-6747F515630F}" type="presParOf" srcId="{0E55F375-D9B9-4BB2-8B30-26686A8D687C}" destId="{66ACCF2C-BD82-4629-B2F0-7DF0F13C3292}" srcOrd="1" destOrd="0" presId="urn:microsoft.com/office/officeart/2005/8/layout/hierarchy2"/>
    <dgm:cxn modelId="{3579B398-178B-41F3-969B-3D1CF4D32A41}" type="presParOf" srcId="{33F9F18B-7E71-47C4-B054-96CFB4AC2D23}" destId="{3EC1197B-DD69-4A58-9593-090299463B6C}" srcOrd="2" destOrd="0" presId="urn:microsoft.com/office/officeart/2005/8/layout/hierarchy2"/>
    <dgm:cxn modelId="{5E123D18-A618-473F-A71C-E8748E061288}" type="presParOf" srcId="{3EC1197B-DD69-4A58-9593-090299463B6C}" destId="{8EB8916B-BA78-4491-AB1B-0DA81AF63F22}" srcOrd="0" destOrd="0" presId="urn:microsoft.com/office/officeart/2005/8/layout/hierarchy2"/>
    <dgm:cxn modelId="{2B11E565-895B-42D9-9D4B-40A3B2FF375F}" type="presParOf" srcId="{33F9F18B-7E71-47C4-B054-96CFB4AC2D23}" destId="{5BD500FC-1BC9-478E-975D-D98FC0BF2BB4}" srcOrd="3" destOrd="0" presId="urn:microsoft.com/office/officeart/2005/8/layout/hierarchy2"/>
    <dgm:cxn modelId="{0BA99EDF-0C59-4B01-851C-48A771BAB485}" type="presParOf" srcId="{5BD500FC-1BC9-478E-975D-D98FC0BF2BB4}" destId="{7E6AE5DE-D9B5-4E0D-A3F3-42F6B9FFFE27}" srcOrd="0" destOrd="0" presId="urn:microsoft.com/office/officeart/2005/8/layout/hierarchy2"/>
    <dgm:cxn modelId="{2AFFA814-A686-4962-A74F-60432B18005E}" type="presParOf" srcId="{5BD500FC-1BC9-478E-975D-D98FC0BF2BB4}" destId="{91EAD613-093C-412B-8EC3-D997F7B74C2D}" srcOrd="1" destOrd="0" presId="urn:microsoft.com/office/officeart/2005/8/layout/hierarchy2"/>
    <dgm:cxn modelId="{97DC5C0A-D71D-45D3-9540-FCECAF20108C}" type="presParOf" srcId="{33F9F18B-7E71-47C4-B054-96CFB4AC2D23}" destId="{F5B120AD-26A5-4A01-9685-B38CC859CB6B}" srcOrd="4" destOrd="0" presId="urn:microsoft.com/office/officeart/2005/8/layout/hierarchy2"/>
    <dgm:cxn modelId="{0D100321-A93A-43D4-B42F-34B863F78E5E}" type="presParOf" srcId="{F5B120AD-26A5-4A01-9685-B38CC859CB6B}" destId="{161A4679-03D0-4AF1-96A9-C56FD3807366}" srcOrd="0" destOrd="0" presId="urn:microsoft.com/office/officeart/2005/8/layout/hierarchy2"/>
    <dgm:cxn modelId="{74129744-035D-4693-84C8-F684454ADC8F}" type="presParOf" srcId="{33F9F18B-7E71-47C4-B054-96CFB4AC2D23}" destId="{7F42BD32-D1CF-4E77-9300-1BAE118DA63E}" srcOrd="5" destOrd="0" presId="urn:microsoft.com/office/officeart/2005/8/layout/hierarchy2"/>
    <dgm:cxn modelId="{1708D2F7-69B0-433E-B7C3-68D10B77460C}" type="presParOf" srcId="{7F42BD32-D1CF-4E77-9300-1BAE118DA63E}" destId="{675692D1-8B3C-4720-A93E-CB7DE99249BD}" srcOrd="0" destOrd="0" presId="urn:microsoft.com/office/officeart/2005/8/layout/hierarchy2"/>
    <dgm:cxn modelId="{120492FA-48C3-4655-AED0-C307ED79E1B4}" type="presParOf" srcId="{7F42BD32-D1CF-4E77-9300-1BAE118DA63E}" destId="{40C5B8C9-EE35-4B26-8420-AD1A80805C0E}" srcOrd="1" destOrd="0" presId="urn:microsoft.com/office/officeart/2005/8/layout/hierarchy2"/>
    <dgm:cxn modelId="{8C41D939-7D6C-4B90-9851-B7F3758531B5}" type="presParOf" srcId="{D713EF78-2676-4949-B7D6-C3A6EEC1133A}" destId="{BB172217-0D99-4ECE-82A1-67AB54AB409A}" srcOrd="4" destOrd="0" presId="urn:microsoft.com/office/officeart/2005/8/layout/hierarchy2"/>
    <dgm:cxn modelId="{4DD66D1A-0123-482A-A3D0-9754D6F42BF4}" type="presParOf" srcId="{BB172217-0D99-4ECE-82A1-67AB54AB409A}" destId="{90BFBDCD-A49D-4C8E-B5E0-5FB1EA929C02}" srcOrd="0" destOrd="0" presId="urn:microsoft.com/office/officeart/2005/8/layout/hierarchy2"/>
    <dgm:cxn modelId="{6522CC14-E7D0-4584-95D4-3166AC1B77E7}" type="presParOf" srcId="{D713EF78-2676-4949-B7D6-C3A6EEC1133A}" destId="{EAC8DF32-A4EB-46B9-9695-562893C925B8}" srcOrd="5" destOrd="0" presId="urn:microsoft.com/office/officeart/2005/8/layout/hierarchy2"/>
    <dgm:cxn modelId="{7B5F7CCA-EB23-4736-A15E-0B47CFA0B6D9}" type="presParOf" srcId="{EAC8DF32-A4EB-46B9-9695-562893C925B8}" destId="{FB74BD02-5153-4F6E-9F79-8E4D7118A89D}" srcOrd="0" destOrd="0" presId="urn:microsoft.com/office/officeart/2005/8/layout/hierarchy2"/>
    <dgm:cxn modelId="{13BD3D2C-03DC-4498-A8FA-D72A80EF5433}" type="presParOf" srcId="{EAC8DF32-A4EB-46B9-9695-562893C925B8}" destId="{38331EA2-0970-4070-BC1E-D6912D33AC57}" srcOrd="1" destOrd="0" presId="urn:microsoft.com/office/officeart/2005/8/layout/hierarchy2"/>
    <dgm:cxn modelId="{ACA723B4-DF40-4CA6-91B5-B4F02799D77E}" type="presParOf" srcId="{38331EA2-0970-4070-BC1E-D6912D33AC57}" destId="{9FB16278-BF91-4E99-8DF7-4ECE4D50E7E6}" srcOrd="0" destOrd="0" presId="urn:microsoft.com/office/officeart/2005/8/layout/hierarchy2"/>
    <dgm:cxn modelId="{EE2A2A2A-4C67-464F-B1F9-41778BD688EC}" type="presParOf" srcId="{9FB16278-BF91-4E99-8DF7-4ECE4D50E7E6}" destId="{9E706FE9-C312-46C6-B307-935A5608B194}" srcOrd="0" destOrd="0" presId="urn:microsoft.com/office/officeart/2005/8/layout/hierarchy2"/>
    <dgm:cxn modelId="{51AE0ED4-620B-4550-9C84-C1AA809E33DF}" type="presParOf" srcId="{38331EA2-0970-4070-BC1E-D6912D33AC57}" destId="{B0E8088F-5EEC-4797-8844-51D883D6CDDB}" srcOrd="1" destOrd="0" presId="urn:microsoft.com/office/officeart/2005/8/layout/hierarchy2"/>
    <dgm:cxn modelId="{47A36550-72A4-4D0A-ADCB-BD06A4091A66}" type="presParOf" srcId="{B0E8088F-5EEC-4797-8844-51D883D6CDDB}" destId="{A2E09F9F-27F6-4A40-88CD-69CE61F0D0D2}" srcOrd="0" destOrd="0" presId="urn:microsoft.com/office/officeart/2005/8/layout/hierarchy2"/>
    <dgm:cxn modelId="{56CF6E9F-588A-4837-AE4C-01FEE1569AB0}" type="presParOf" srcId="{B0E8088F-5EEC-4797-8844-51D883D6CDDB}" destId="{EF949618-FFC7-4A7B-B351-D868CDF70031}" srcOrd="1" destOrd="0" presId="urn:microsoft.com/office/officeart/2005/8/layout/hierarchy2"/>
    <dgm:cxn modelId="{7939B9E3-E58C-40FF-B027-D127DCF8CB22}" type="presParOf" srcId="{38331EA2-0970-4070-BC1E-D6912D33AC57}" destId="{A3506F8D-B9F1-4BBB-B7C3-632BAB0DBD7D}" srcOrd="2" destOrd="0" presId="urn:microsoft.com/office/officeart/2005/8/layout/hierarchy2"/>
    <dgm:cxn modelId="{0F7ABA81-CDC3-4585-91B4-1587BB30E568}" type="presParOf" srcId="{A3506F8D-B9F1-4BBB-B7C3-632BAB0DBD7D}" destId="{4F7F03E2-220F-4314-AF12-FEB02860638D}" srcOrd="0" destOrd="0" presId="urn:microsoft.com/office/officeart/2005/8/layout/hierarchy2"/>
    <dgm:cxn modelId="{3B6C8833-7DD4-47A4-8365-FCB494CE3F14}" type="presParOf" srcId="{38331EA2-0970-4070-BC1E-D6912D33AC57}" destId="{D6318E96-A5C3-4D3B-9C13-9FAB0E5F863E}" srcOrd="3" destOrd="0" presId="urn:microsoft.com/office/officeart/2005/8/layout/hierarchy2"/>
    <dgm:cxn modelId="{A150F196-C7C0-4D72-B81A-E19EABA99C1C}" type="presParOf" srcId="{D6318E96-A5C3-4D3B-9C13-9FAB0E5F863E}" destId="{41BDAEE4-3E93-4D64-99BB-88DECD017C98}" srcOrd="0" destOrd="0" presId="urn:microsoft.com/office/officeart/2005/8/layout/hierarchy2"/>
    <dgm:cxn modelId="{2A60726A-AB8E-47F9-A21D-561554DE69F4}" type="presParOf" srcId="{D6318E96-A5C3-4D3B-9C13-9FAB0E5F863E}" destId="{CE7CA660-7548-49BC-AC84-65FE07242522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FBC300-891B-4525-9319-E68AD6A9E668}">
      <dsp:nvSpPr>
        <dsp:cNvPr id="0" name=""/>
        <dsp:cNvSpPr/>
      </dsp:nvSpPr>
      <dsp:spPr>
        <a:xfrm>
          <a:off x="3251910" y="1895044"/>
          <a:ext cx="1624179" cy="162857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800" b="1" kern="1200" dirty="0" smtClean="0">
              <a:cs typeface="Aban Light" pitchFamily="2" charset="-78"/>
            </a:rPr>
            <a:t>ویژگی گروه شکنندگی</a:t>
          </a:r>
          <a:endParaRPr lang="en-US" sz="2800" b="1" kern="1200" dirty="0">
            <a:cs typeface="Aban Light" pitchFamily="2" charset="-78"/>
          </a:endParaRPr>
        </a:p>
      </dsp:txBody>
      <dsp:txXfrm>
        <a:off x="3489766" y="2133544"/>
        <a:ext cx="1148467" cy="1151577"/>
      </dsp:txXfrm>
    </dsp:sp>
    <dsp:sp modelId="{7B309B96-4E54-43D3-B8C2-3E95B037391A}">
      <dsp:nvSpPr>
        <dsp:cNvPr id="0" name=""/>
        <dsp:cNvSpPr/>
      </dsp:nvSpPr>
      <dsp:spPr>
        <a:xfrm rot="16200000">
          <a:off x="3998902" y="1468646"/>
          <a:ext cx="130194" cy="6834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cs typeface="Aban Light" pitchFamily="2" charset="-78"/>
          </a:endParaRPr>
        </a:p>
      </dsp:txBody>
      <dsp:txXfrm>
        <a:off x="4018431" y="1624864"/>
        <a:ext cx="91136" cy="410069"/>
      </dsp:txXfrm>
    </dsp:sp>
    <dsp:sp modelId="{875D1078-D45B-4D35-89B8-80912CA6E749}">
      <dsp:nvSpPr>
        <dsp:cNvPr id="0" name=""/>
        <dsp:cNvSpPr/>
      </dsp:nvSpPr>
      <dsp:spPr>
        <a:xfrm>
          <a:off x="3061637" y="-289694"/>
          <a:ext cx="2004724" cy="2010152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600" b="1" kern="1200" dirty="0" smtClean="0">
              <a:cs typeface="Aban Light" pitchFamily="2" charset="-78"/>
            </a:rPr>
            <a:t>ویژگی های ساخت و ساز، از جمله جزئیات ساخت و ساز، جزئیات ساخت، نصب و راه اندازی و تکنیک</a:t>
          </a:r>
          <a:endParaRPr lang="en-US" sz="1600" b="1" kern="1200" dirty="0">
            <a:cs typeface="Aban Light" pitchFamily="2" charset="-78"/>
          </a:endParaRPr>
        </a:p>
      </dsp:txBody>
      <dsp:txXfrm>
        <a:off x="3355222" y="4686"/>
        <a:ext cx="1417554" cy="1421392"/>
      </dsp:txXfrm>
    </dsp:sp>
    <dsp:sp modelId="{6D7F4858-A657-4E27-B35A-08F4496269C6}">
      <dsp:nvSpPr>
        <dsp:cNvPr id="0" name=""/>
        <dsp:cNvSpPr/>
      </dsp:nvSpPr>
      <dsp:spPr>
        <a:xfrm>
          <a:off x="4896218" y="2367609"/>
          <a:ext cx="133857" cy="6834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cs typeface="Aban Light" pitchFamily="2" charset="-78"/>
          </a:endParaRPr>
        </a:p>
      </dsp:txBody>
      <dsp:txXfrm>
        <a:off x="4896218" y="2504298"/>
        <a:ext cx="93700" cy="410069"/>
      </dsp:txXfrm>
    </dsp:sp>
    <dsp:sp modelId="{09CBE0B6-43DF-4009-AFFC-DDFC9D246F42}">
      <dsp:nvSpPr>
        <dsp:cNvPr id="0" name=""/>
        <dsp:cNvSpPr/>
      </dsp:nvSpPr>
      <dsp:spPr>
        <a:xfrm>
          <a:off x="5055589" y="1704257"/>
          <a:ext cx="2004724" cy="2010152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Aban Light" pitchFamily="2" charset="-78"/>
            </a:rPr>
            <a:t>پتانسیل نوع شکست</a:t>
          </a:r>
          <a:endParaRPr lang="fa-IR" sz="2000" b="1" kern="1200" dirty="0">
            <a:cs typeface="Aban Light" pitchFamily="2" charset="-78"/>
          </a:endParaRPr>
        </a:p>
      </dsp:txBody>
      <dsp:txXfrm>
        <a:off x="5349174" y="1998637"/>
        <a:ext cx="1417554" cy="1421392"/>
      </dsp:txXfrm>
    </dsp:sp>
    <dsp:sp modelId="{C731F5A6-4CF4-497D-A10C-A69BCF7BAF83}">
      <dsp:nvSpPr>
        <dsp:cNvPr id="0" name=""/>
        <dsp:cNvSpPr/>
      </dsp:nvSpPr>
      <dsp:spPr>
        <a:xfrm rot="5400000">
          <a:off x="3998902" y="3266573"/>
          <a:ext cx="130194" cy="6834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cs typeface="Aban Light" pitchFamily="2" charset="-78"/>
          </a:endParaRPr>
        </a:p>
      </dsp:txBody>
      <dsp:txXfrm>
        <a:off x="4018431" y="3383733"/>
        <a:ext cx="91136" cy="410069"/>
      </dsp:txXfrm>
    </dsp:sp>
    <dsp:sp modelId="{C3EC2335-0344-4A61-9389-08458943C043}">
      <dsp:nvSpPr>
        <dsp:cNvPr id="0" name=""/>
        <dsp:cNvSpPr/>
      </dsp:nvSpPr>
      <dsp:spPr>
        <a:xfrm>
          <a:off x="3061637" y="3698209"/>
          <a:ext cx="2004724" cy="2010152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Aban Light" pitchFamily="2" charset="-78"/>
            </a:rPr>
            <a:t>احتمال تحمیل مدهای آسیب هنگامی که تحت اثر یک زلزله می باشند</a:t>
          </a:r>
          <a:endParaRPr lang="fa-IR" sz="2000" b="1" kern="1200" dirty="0">
            <a:cs typeface="Aban Light" pitchFamily="2" charset="-78"/>
          </a:endParaRPr>
        </a:p>
      </dsp:txBody>
      <dsp:txXfrm>
        <a:off x="3355222" y="3992589"/>
        <a:ext cx="1417554" cy="1421392"/>
      </dsp:txXfrm>
    </dsp:sp>
    <dsp:sp modelId="{94BE0076-59DE-4ED5-A6D1-629E07318230}">
      <dsp:nvSpPr>
        <dsp:cNvPr id="0" name=""/>
        <dsp:cNvSpPr/>
      </dsp:nvSpPr>
      <dsp:spPr>
        <a:xfrm rot="10800000">
          <a:off x="3097923" y="2367609"/>
          <a:ext cx="133857" cy="683447"/>
        </a:xfrm>
        <a:prstGeom prst="rightArrow">
          <a:avLst>
            <a:gd name="adj1" fmla="val 60000"/>
            <a:gd name="adj2" fmla="val 5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000" b="1" kern="1200">
            <a:cs typeface="Aban Light" pitchFamily="2" charset="-78"/>
          </a:endParaRPr>
        </a:p>
      </dsp:txBody>
      <dsp:txXfrm rot="10800000">
        <a:off x="3138080" y="2504298"/>
        <a:ext cx="93700" cy="410069"/>
      </dsp:txXfrm>
    </dsp:sp>
    <dsp:sp modelId="{85B2C20F-95E9-40C4-9D11-7E0265CAC2F2}">
      <dsp:nvSpPr>
        <dsp:cNvPr id="0" name=""/>
        <dsp:cNvSpPr/>
      </dsp:nvSpPr>
      <dsp:spPr>
        <a:xfrm>
          <a:off x="1067685" y="1704257"/>
          <a:ext cx="2004724" cy="2010152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000" b="1" kern="1200" dirty="0" smtClean="0">
              <a:cs typeface="Aban Light" pitchFamily="2" charset="-78"/>
            </a:rPr>
            <a:t>عواقب بالقوه ناشی از آسیب</a:t>
          </a:r>
          <a:endParaRPr lang="fa-IR" sz="2000" b="1" kern="1200" dirty="0">
            <a:cs typeface="Aban Light" pitchFamily="2" charset="-78"/>
          </a:endParaRPr>
        </a:p>
      </dsp:txBody>
      <dsp:txXfrm>
        <a:off x="1361270" y="1998637"/>
        <a:ext cx="1417554" cy="14213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AE4F9-809E-4609-B1D2-184CF8AEDE6C}">
      <dsp:nvSpPr>
        <dsp:cNvPr id="0" name=""/>
        <dsp:cNvSpPr/>
      </dsp:nvSpPr>
      <dsp:spPr>
        <a:xfrm>
          <a:off x="6339" y="1700174"/>
          <a:ext cx="1536469" cy="557560"/>
        </a:xfrm>
        <a:prstGeom prst="roundRect">
          <a:avLst>
            <a:gd name="adj" fmla="val 10000"/>
          </a:avLst>
        </a:prstGeom>
        <a:solidFill>
          <a:schemeClr val="bg1">
            <a:lumMod val="75000"/>
          </a:schemeClr>
        </a:solidFill>
        <a:ln w="15875" cap="rnd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Aban Light" pitchFamily="2" charset="-78"/>
            </a:rPr>
            <a:t>آنالیز</a:t>
          </a:r>
          <a:endParaRPr lang="en-US" sz="2400" b="1" kern="1200" dirty="0">
            <a:cs typeface="Aban Light" pitchFamily="2" charset="-78"/>
          </a:endParaRPr>
        </a:p>
      </dsp:txBody>
      <dsp:txXfrm>
        <a:off x="22669" y="1716504"/>
        <a:ext cx="1503809" cy="524900"/>
      </dsp:txXfrm>
    </dsp:sp>
    <dsp:sp modelId="{82E074B1-CE5B-461F-93B7-43B59FCAC66F}">
      <dsp:nvSpPr>
        <dsp:cNvPr id="0" name=""/>
        <dsp:cNvSpPr/>
      </dsp:nvSpPr>
      <dsp:spPr>
        <a:xfrm rot="17590528">
          <a:off x="1199132" y="1448106"/>
          <a:ext cx="1133402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1133402" y="9878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cs typeface="Aban Light" pitchFamily="2" charset="-78"/>
          </a:endParaRPr>
        </a:p>
      </dsp:txBody>
      <dsp:txXfrm>
        <a:off x="1199132" y="1429649"/>
        <a:ext cx="1133402" cy="56670"/>
      </dsp:txXfrm>
    </dsp:sp>
    <dsp:sp modelId="{21E72756-ABF2-47AE-AA01-06BC3FEF298C}">
      <dsp:nvSpPr>
        <dsp:cNvPr id="0" name=""/>
        <dsp:cNvSpPr/>
      </dsp:nvSpPr>
      <dsp:spPr>
        <a:xfrm>
          <a:off x="1988857" y="658233"/>
          <a:ext cx="1536469" cy="55756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Aban Light" pitchFamily="2" charset="-78"/>
            </a:rPr>
            <a:t>خطی</a:t>
          </a:r>
          <a:endParaRPr lang="en-US" sz="2400" b="1" kern="1200" dirty="0">
            <a:cs typeface="Aban Light" pitchFamily="2" charset="-78"/>
          </a:endParaRPr>
        </a:p>
      </dsp:txBody>
      <dsp:txXfrm>
        <a:off x="2005187" y="674563"/>
        <a:ext cx="1503809" cy="524900"/>
      </dsp:txXfrm>
    </dsp:sp>
    <dsp:sp modelId="{E92EFDE7-5F58-49AF-A527-0BB50AC99524}">
      <dsp:nvSpPr>
        <dsp:cNvPr id="0" name=""/>
        <dsp:cNvSpPr/>
      </dsp:nvSpPr>
      <dsp:spPr>
        <a:xfrm rot="19457599">
          <a:off x="3473695" y="766837"/>
          <a:ext cx="549310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549310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cs typeface="Aban Light" pitchFamily="2" charset="-78"/>
          </a:endParaRPr>
        </a:p>
      </dsp:txBody>
      <dsp:txXfrm>
        <a:off x="3473695" y="762982"/>
        <a:ext cx="549310" cy="27465"/>
      </dsp:txXfrm>
    </dsp:sp>
    <dsp:sp modelId="{F7E80B98-D9C3-4E30-AAE9-A4DA222B2E0C}">
      <dsp:nvSpPr>
        <dsp:cNvPr id="0" name=""/>
        <dsp:cNvSpPr/>
      </dsp:nvSpPr>
      <dsp:spPr>
        <a:xfrm>
          <a:off x="3971375" y="337636"/>
          <a:ext cx="1536469" cy="55756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chemeClr val="tx2"/>
              </a:solidFill>
              <a:cs typeface="Aban Light" pitchFamily="2" charset="-78"/>
            </a:rPr>
            <a:t>استاتیکی</a:t>
          </a:r>
          <a:endParaRPr lang="en-US" sz="2400" b="1" kern="1200" dirty="0">
            <a:solidFill>
              <a:schemeClr val="tx2"/>
            </a:solidFill>
            <a:cs typeface="Aban Light" pitchFamily="2" charset="-78"/>
          </a:endParaRPr>
        </a:p>
      </dsp:txBody>
      <dsp:txXfrm>
        <a:off x="3987705" y="353966"/>
        <a:ext cx="1503809" cy="524900"/>
      </dsp:txXfrm>
    </dsp:sp>
    <dsp:sp modelId="{9A02FC51-EFA7-4BC7-974B-DCD26B7267A8}">
      <dsp:nvSpPr>
        <dsp:cNvPr id="0" name=""/>
        <dsp:cNvSpPr/>
      </dsp:nvSpPr>
      <dsp:spPr>
        <a:xfrm>
          <a:off x="5507844" y="606538"/>
          <a:ext cx="446048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446048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cs typeface="Aban Light" pitchFamily="2" charset="-78"/>
          </a:endParaRPr>
        </a:p>
      </dsp:txBody>
      <dsp:txXfrm>
        <a:off x="5719717" y="605265"/>
        <a:ext cx="22302" cy="22302"/>
      </dsp:txXfrm>
    </dsp:sp>
    <dsp:sp modelId="{1804F3FA-941E-4719-B987-5046B1F6E214}">
      <dsp:nvSpPr>
        <dsp:cNvPr id="0" name=""/>
        <dsp:cNvSpPr/>
      </dsp:nvSpPr>
      <dsp:spPr>
        <a:xfrm>
          <a:off x="5953892" y="337636"/>
          <a:ext cx="2596592" cy="55756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solidFill>
                <a:schemeClr val="tx2"/>
              </a:solidFill>
              <a:cs typeface="Aban Light" pitchFamily="2" charset="-78"/>
            </a:rPr>
            <a:t>شبه استاتیکی </a:t>
          </a:r>
          <a:endParaRPr lang="en-US" sz="2400" kern="1200" dirty="0">
            <a:solidFill>
              <a:schemeClr val="tx2"/>
            </a:solidFill>
            <a:cs typeface="Aban Light" pitchFamily="2" charset="-78"/>
          </a:endParaRPr>
        </a:p>
      </dsp:txBody>
      <dsp:txXfrm>
        <a:off x="5970222" y="353966"/>
        <a:ext cx="2563932" cy="524900"/>
      </dsp:txXfrm>
    </dsp:sp>
    <dsp:sp modelId="{7D4B9552-8623-4A54-A1A3-FB19A24DA5CD}">
      <dsp:nvSpPr>
        <dsp:cNvPr id="0" name=""/>
        <dsp:cNvSpPr/>
      </dsp:nvSpPr>
      <dsp:spPr>
        <a:xfrm rot="2142401">
          <a:off x="3473695" y="1087434"/>
          <a:ext cx="549310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549310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cs typeface="Aban Light" pitchFamily="2" charset="-78"/>
          </a:endParaRPr>
        </a:p>
      </dsp:txBody>
      <dsp:txXfrm>
        <a:off x="3473695" y="1083579"/>
        <a:ext cx="549310" cy="27465"/>
      </dsp:txXfrm>
    </dsp:sp>
    <dsp:sp modelId="{E281F1F2-F56D-4701-8D92-06451304294D}">
      <dsp:nvSpPr>
        <dsp:cNvPr id="0" name=""/>
        <dsp:cNvSpPr/>
      </dsp:nvSpPr>
      <dsp:spPr>
        <a:xfrm>
          <a:off x="3971375" y="978830"/>
          <a:ext cx="1536469" cy="55756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solidFill>
                <a:srgbClr val="00B050"/>
              </a:solidFill>
              <a:cs typeface="Aban Light" pitchFamily="2" charset="-78"/>
            </a:rPr>
            <a:t>دینامیکی</a:t>
          </a:r>
          <a:endParaRPr lang="en-US" sz="2400" b="1" kern="1200" dirty="0">
            <a:solidFill>
              <a:srgbClr val="00B050"/>
            </a:solidFill>
            <a:cs typeface="Aban Light" pitchFamily="2" charset="-78"/>
          </a:endParaRPr>
        </a:p>
      </dsp:txBody>
      <dsp:txXfrm>
        <a:off x="3987705" y="995160"/>
        <a:ext cx="1503809" cy="524900"/>
      </dsp:txXfrm>
    </dsp:sp>
    <dsp:sp modelId="{E622B6E3-22BE-43E6-8CD0-C9EC5140B90B}">
      <dsp:nvSpPr>
        <dsp:cNvPr id="0" name=""/>
        <dsp:cNvSpPr/>
      </dsp:nvSpPr>
      <dsp:spPr>
        <a:xfrm>
          <a:off x="5507844" y="1247732"/>
          <a:ext cx="446048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446048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cs typeface="Aban Light" pitchFamily="2" charset="-78"/>
          </a:endParaRPr>
        </a:p>
      </dsp:txBody>
      <dsp:txXfrm>
        <a:off x="5719717" y="1246459"/>
        <a:ext cx="22302" cy="22302"/>
      </dsp:txXfrm>
    </dsp:sp>
    <dsp:sp modelId="{FB982B2F-0753-4E84-A144-3D6EF675E577}">
      <dsp:nvSpPr>
        <dsp:cNvPr id="0" name=""/>
        <dsp:cNvSpPr/>
      </dsp:nvSpPr>
      <dsp:spPr>
        <a:xfrm>
          <a:off x="5953892" y="978830"/>
          <a:ext cx="2596592" cy="557560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solidFill>
                <a:srgbClr val="00B050"/>
              </a:solidFill>
              <a:cs typeface="Aban Light" pitchFamily="2" charset="-78"/>
            </a:rPr>
            <a:t>تاریخچه زمانی</a:t>
          </a:r>
          <a:endParaRPr lang="en-US" sz="2400" kern="1200" dirty="0">
            <a:solidFill>
              <a:srgbClr val="00B050"/>
            </a:solidFill>
            <a:cs typeface="Aban Light" pitchFamily="2" charset="-78"/>
          </a:endParaRPr>
        </a:p>
      </dsp:txBody>
      <dsp:txXfrm>
        <a:off x="5970222" y="995160"/>
        <a:ext cx="2563932" cy="524900"/>
      </dsp:txXfrm>
    </dsp:sp>
    <dsp:sp modelId="{C3EAF601-EE6A-43B0-9132-9B50E57320F3}">
      <dsp:nvSpPr>
        <dsp:cNvPr id="0" name=""/>
        <dsp:cNvSpPr/>
      </dsp:nvSpPr>
      <dsp:spPr>
        <a:xfrm rot="4009472">
          <a:off x="1199132" y="2490047"/>
          <a:ext cx="1133402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1133402" y="9878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cs typeface="Aban Light" pitchFamily="2" charset="-78"/>
          </a:endParaRPr>
        </a:p>
      </dsp:txBody>
      <dsp:txXfrm>
        <a:off x="1199132" y="2471590"/>
        <a:ext cx="1133402" cy="56670"/>
      </dsp:txXfrm>
    </dsp:sp>
    <dsp:sp modelId="{F2D78F6E-EAD7-4FAA-9BB6-451C873D4E28}">
      <dsp:nvSpPr>
        <dsp:cNvPr id="0" name=""/>
        <dsp:cNvSpPr/>
      </dsp:nvSpPr>
      <dsp:spPr>
        <a:xfrm>
          <a:off x="1988857" y="2742115"/>
          <a:ext cx="1536469" cy="55756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Aban Light" pitchFamily="2" charset="-78"/>
            </a:rPr>
            <a:t>غیر خطی</a:t>
          </a:r>
          <a:endParaRPr lang="en-US" sz="2400" b="1" kern="1200" dirty="0">
            <a:cs typeface="Aban Light" pitchFamily="2" charset="-78"/>
          </a:endParaRPr>
        </a:p>
      </dsp:txBody>
      <dsp:txXfrm>
        <a:off x="2005187" y="2758445"/>
        <a:ext cx="1503809" cy="524900"/>
      </dsp:txXfrm>
    </dsp:sp>
    <dsp:sp modelId="{EC5E501E-2F25-4CB3-AB56-12F17DD82306}">
      <dsp:nvSpPr>
        <dsp:cNvPr id="0" name=""/>
        <dsp:cNvSpPr/>
      </dsp:nvSpPr>
      <dsp:spPr>
        <a:xfrm rot="17945813">
          <a:off x="3289725" y="2610271"/>
          <a:ext cx="917251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917251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cs typeface="Aban Light" pitchFamily="2" charset="-78"/>
          </a:endParaRPr>
        </a:p>
      </dsp:txBody>
      <dsp:txXfrm>
        <a:off x="3289725" y="2597218"/>
        <a:ext cx="917251" cy="45862"/>
      </dsp:txXfrm>
    </dsp:sp>
    <dsp:sp modelId="{D037E5B1-A02D-4318-9C63-64EEB6B16D15}">
      <dsp:nvSpPr>
        <dsp:cNvPr id="0" name=""/>
        <dsp:cNvSpPr/>
      </dsp:nvSpPr>
      <dsp:spPr>
        <a:xfrm>
          <a:off x="3971375" y="1940622"/>
          <a:ext cx="1536469" cy="557560"/>
        </a:xfrm>
        <a:prstGeom prst="roundRect">
          <a:avLst>
            <a:gd name="adj" fmla="val 10000"/>
          </a:avLst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Aban Light" pitchFamily="2" charset="-78"/>
            </a:rPr>
            <a:t>استاتیکی</a:t>
          </a:r>
          <a:endParaRPr lang="en-US" sz="2400" b="1" kern="1200" dirty="0">
            <a:cs typeface="Aban Light" pitchFamily="2" charset="-78"/>
          </a:endParaRPr>
        </a:p>
      </dsp:txBody>
      <dsp:txXfrm>
        <a:off x="3987705" y="1956952"/>
        <a:ext cx="1503809" cy="524900"/>
      </dsp:txXfrm>
    </dsp:sp>
    <dsp:sp modelId="{6AA2F7F6-B9D9-4D19-9D9A-60B6A9199AF6}">
      <dsp:nvSpPr>
        <dsp:cNvPr id="0" name=""/>
        <dsp:cNvSpPr/>
      </dsp:nvSpPr>
      <dsp:spPr>
        <a:xfrm rot="19457599">
          <a:off x="5456213" y="2049226"/>
          <a:ext cx="549310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549310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cs typeface="Aban Light" pitchFamily="2" charset="-78"/>
          </a:endParaRPr>
        </a:p>
      </dsp:txBody>
      <dsp:txXfrm>
        <a:off x="5717135" y="2045371"/>
        <a:ext cx="27465" cy="27465"/>
      </dsp:txXfrm>
    </dsp:sp>
    <dsp:sp modelId="{28FB973A-270C-44A0-916E-AE8B114F31D3}">
      <dsp:nvSpPr>
        <dsp:cNvPr id="0" name=""/>
        <dsp:cNvSpPr/>
      </dsp:nvSpPr>
      <dsp:spPr>
        <a:xfrm>
          <a:off x="5953892" y="1620025"/>
          <a:ext cx="2596592" cy="557560"/>
        </a:xfrm>
        <a:prstGeom prst="roundRect">
          <a:avLst>
            <a:gd name="adj" fmla="val 10000"/>
          </a:avLst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solidFill>
                <a:srgbClr val="C00000"/>
              </a:solidFill>
              <a:cs typeface="Aban Light" pitchFamily="2" charset="-78"/>
            </a:rPr>
            <a:t>پوش اور</a:t>
          </a:r>
          <a:endParaRPr lang="en-US" sz="2400" kern="1200" dirty="0">
            <a:solidFill>
              <a:srgbClr val="C00000"/>
            </a:solidFill>
            <a:cs typeface="Aban Light" pitchFamily="2" charset="-78"/>
          </a:endParaRPr>
        </a:p>
      </dsp:txBody>
      <dsp:txXfrm>
        <a:off x="5970222" y="1636355"/>
        <a:ext cx="2563932" cy="524900"/>
      </dsp:txXfrm>
    </dsp:sp>
    <dsp:sp modelId="{855C41A2-3F2C-4251-90B8-2E7E52B59E4F}">
      <dsp:nvSpPr>
        <dsp:cNvPr id="0" name=""/>
        <dsp:cNvSpPr/>
      </dsp:nvSpPr>
      <dsp:spPr>
        <a:xfrm rot="2142401">
          <a:off x="5456213" y="2369823"/>
          <a:ext cx="549310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549310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5717135" y="2365968"/>
        <a:ext cx="27465" cy="27465"/>
      </dsp:txXfrm>
    </dsp:sp>
    <dsp:sp modelId="{E5EAAB4C-AD21-47EF-865E-394113281052}">
      <dsp:nvSpPr>
        <dsp:cNvPr id="0" name=""/>
        <dsp:cNvSpPr/>
      </dsp:nvSpPr>
      <dsp:spPr>
        <a:xfrm>
          <a:off x="5953892" y="2261219"/>
          <a:ext cx="2617177" cy="557560"/>
        </a:xfrm>
        <a:prstGeom prst="roundRect">
          <a:avLst>
            <a:gd name="adj" fmla="val 10000"/>
          </a:avLst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Aban Light" pitchFamily="2" charset="-78"/>
            </a:rPr>
            <a:t>آنالیز مودال</a:t>
          </a:r>
          <a:endParaRPr lang="en-US" sz="2400" kern="1200" dirty="0">
            <a:cs typeface="Aban Light" pitchFamily="2" charset="-78"/>
          </a:endParaRPr>
        </a:p>
      </dsp:txBody>
      <dsp:txXfrm>
        <a:off x="5970222" y="2277549"/>
        <a:ext cx="2584517" cy="524900"/>
      </dsp:txXfrm>
    </dsp:sp>
    <dsp:sp modelId="{40229031-5DF9-47F8-93B6-8730BC8794BE}">
      <dsp:nvSpPr>
        <dsp:cNvPr id="0" name=""/>
        <dsp:cNvSpPr/>
      </dsp:nvSpPr>
      <dsp:spPr>
        <a:xfrm rot="3654187">
          <a:off x="3289725" y="3411764"/>
          <a:ext cx="917251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917251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b="1" kern="1200">
            <a:cs typeface="Aban Light" pitchFamily="2" charset="-78"/>
          </a:endParaRPr>
        </a:p>
      </dsp:txBody>
      <dsp:txXfrm>
        <a:off x="3289725" y="3398711"/>
        <a:ext cx="917251" cy="45862"/>
      </dsp:txXfrm>
    </dsp:sp>
    <dsp:sp modelId="{15424F25-09D0-4CB0-AC8C-18DEB922B764}">
      <dsp:nvSpPr>
        <dsp:cNvPr id="0" name=""/>
        <dsp:cNvSpPr/>
      </dsp:nvSpPr>
      <dsp:spPr>
        <a:xfrm>
          <a:off x="3971375" y="3543608"/>
          <a:ext cx="1536469" cy="557560"/>
        </a:xfrm>
        <a:prstGeom prst="roundRect">
          <a:avLst>
            <a:gd name="adj" fmla="val 10000"/>
          </a:avLst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b="1" kern="1200" dirty="0" smtClean="0">
              <a:cs typeface="Aban Light" pitchFamily="2" charset="-78"/>
            </a:rPr>
            <a:t>دینامیکی</a:t>
          </a:r>
          <a:endParaRPr lang="en-US" sz="2400" b="1" kern="1200" dirty="0">
            <a:cs typeface="Aban Light" pitchFamily="2" charset="-78"/>
          </a:endParaRPr>
        </a:p>
      </dsp:txBody>
      <dsp:txXfrm>
        <a:off x="3987705" y="3559938"/>
        <a:ext cx="1503809" cy="524900"/>
      </dsp:txXfrm>
    </dsp:sp>
    <dsp:sp modelId="{F33253B7-F037-4509-A126-971EDBB769A5}">
      <dsp:nvSpPr>
        <dsp:cNvPr id="0" name=""/>
        <dsp:cNvSpPr/>
      </dsp:nvSpPr>
      <dsp:spPr>
        <a:xfrm rot="18289469">
          <a:off x="5340327" y="3491913"/>
          <a:ext cx="781082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781082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>
            <a:cs typeface="Aban Light" pitchFamily="2" charset="-78"/>
          </a:endParaRPr>
        </a:p>
      </dsp:txBody>
      <dsp:txXfrm>
        <a:off x="5711341" y="3482264"/>
        <a:ext cx="39054" cy="39054"/>
      </dsp:txXfrm>
    </dsp:sp>
    <dsp:sp modelId="{CA35F05E-06F0-44FA-B9C5-D19B7085C683}">
      <dsp:nvSpPr>
        <dsp:cNvPr id="0" name=""/>
        <dsp:cNvSpPr/>
      </dsp:nvSpPr>
      <dsp:spPr>
        <a:xfrm>
          <a:off x="5953892" y="2902414"/>
          <a:ext cx="2596592" cy="557560"/>
        </a:xfrm>
        <a:prstGeom prst="roundRect">
          <a:avLst>
            <a:gd name="adj" fmla="val 10000"/>
          </a:avLst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solidFill>
                <a:srgbClr val="C00000"/>
              </a:solidFill>
              <a:cs typeface="Aban Light" pitchFamily="2" charset="-78"/>
            </a:rPr>
            <a:t>آنالیز دینامیکی افزاینده</a:t>
          </a:r>
          <a:endParaRPr lang="en-US" sz="2400" kern="1200" dirty="0">
            <a:solidFill>
              <a:srgbClr val="C00000"/>
            </a:solidFill>
            <a:cs typeface="Aban Light" pitchFamily="2" charset="-78"/>
          </a:endParaRPr>
        </a:p>
      </dsp:txBody>
      <dsp:txXfrm>
        <a:off x="5970222" y="2918744"/>
        <a:ext cx="2563932" cy="524900"/>
      </dsp:txXfrm>
    </dsp:sp>
    <dsp:sp modelId="{F89CE953-225C-4FE5-BE31-22C561502416}">
      <dsp:nvSpPr>
        <dsp:cNvPr id="0" name=""/>
        <dsp:cNvSpPr/>
      </dsp:nvSpPr>
      <dsp:spPr>
        <a:xfrm>
          <a:off x="5507844" y="3812510"/>
          <a:ext cx="446048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446048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Aban Light" pitchFamily="2" charset="-78"/>
          </a:endParaRPr>
        </a:p>
      </dsp:txBody>
      <dsp:txXfrm>
        <a:off x="5719717" y="3811237"/>
        <a:ext cx="22302" cy="22302"/>
      </dsp:txXfrm>
    </dsp:sp>
    <dsp:sp modelId="{B50689EB-A67A-4DD0-9F1D-5E489E618905}">
      <dsp:nvSpPr>
        <dsp:cNvPr id="0" name=""/>
        <dsp:cNvSpPr/>
      </dsp:nvSpPr>
      <dsp:spPr>
        <a:xfrm>
          <a:off x="5953892" y="3543608"/>
          <a:ext cx="2622764" cy="557560"/>
        </a:xfrm>
        <a:prstGeom prst="roundRect">
          <a:avLst>
            <a:gd name="adj" fmla="val 10000"/>
          </a:avLst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Aban Light" pitchFamily="2" charset="-78"/>
            </a:rPr>
            <a:t>روش زمان دوام</a:t>
          </a:r>
          <a:endParaRPr lang="en-US" sz="2400" kern="1200" dirty="0">
            <a:cs typeface="Aban Light" pitchFamily="2" charset="-78"/>
          </a:endParaRPr>
        </a:p>
      </dsp:txBody>
      <dsp:txXfrm>
        <a:off x="5970222" y="3559938"/>
        <a:ext cx="2590104" cy="524900"/>
      </dsp:txXfrm>
    </dsp:sp>
    <dsp:sp modelId="{92AE5E98-1D14-4BBA-9A05-1184D254C4C3}">
      <dsp:nvSpPr>
        <dsp:cNvPr id="0" name=""/>
        <dsp:cNvSpPr/>
      </dsp:nvSpPr>
      <dsp:spPr>
        <a:xfrm rot="3310531">
          <a:off x="5340327" y="4133108"/>
          <a:ext cx="781082" cy="19756"/>
        </a:xfrm>
        <a:custGeom>
          <a:avLst/>
          <a:gdLst/>
          <a:ahLst/>
          <a:cxnLst/>
          <a:rect l="0" t="0" r="0" b="0"/>
          <a:pathLst>
            <a:path>
              <a:moveTo>
                <a:pt x="0" y="9878"/>
              </a:moveTo>
              <a:lnTo>
                <a:pt x="781082" y="9878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>
            <a:cs typeface="Aban Light" pitchFamily="2" charset="-78"/>
          </a:endParaRPr>
        </a:p>
      </dsp:txBody>
      <dsp:txXfrm>
        <a:off x="5711341" y="4123459"/>
        <a:ext cx="39054" cy="39054"/>
      </dsp:txXfrm>
    </dsp:sp>
    <dsp:sp modelId="{080CD29F-8ECB-4B09-AA74-B1A2008192A7}">
      <dsp:nvSpPr>
        <dsp:cNvPr id="0" name=""/>
        <dsp:cNvSpPr/>
      </dsp:nvSpPr>
      <dsp:spPr>
        <a:xfrm>
          <a:off x="5953892" y="4184803"/>
          <a:ext cx="2615270" cy="557560"/>
        </a:xfrm>
        <a:prstGeom prst="roundRect">
          <a:avLst>
            <a:gd name="adj" fmla="val 10000"/>
          </a:avLst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2400" kern="1200" dirty="0" smtClean="0">
              <a:cs typeface="Aban Light" pitchFamily="2" charset="-78"/>
            </a:rPr>
            <a:t>تاریخچه زمانی</a:t>
          </a:r>
          <a:endParaRPr lang="en-US" sz="2400" kern="1200" dirty="0">
            <a:cs typeface="Aban Light" pitchFamily="2" charset="-78"/>
          </a:endParaRPr>
        </a:p>
      </dsp:txBody>
      <dsp:txXfrm>
        <a:off x="5970222" y="4201133"/>
        <a:ext cx="2582610" cy="5249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AE4F9-809E-4609-B1D2-184CF8AEDE6C}">
      <dsp:nvSpPr>
        <dsp:cNvPr id="0" name=""/>
        <dsp:cNvSpPr/>
      </dsp:nvSpPr>
      <dsp:spPr>
        <a:xfrm>
          <a:off x="435338" y="2288078"/>
          <a:ext cx="1431854" cy="387593"/>
        </a:xfrm>
        <a:prstGeom prst="roundRect">
          <a:avLst>
            <a:gd name="adj" fmla="val 10000"/>
          </a:avLst>
        </a:prstGeom>
        <a:solidFill>
          <a:schemeClr val="bg1">
            <a:lumMod val="75000"/>
          </a:schemeClr>
        </a:solidFill>
        <a:ln w="15875" cap="rnd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شاخص خرابی</a:t>
          </a:r>
          <a:endParaRPr lang="en-US" sz="1800" b="1" kern="1200" dirty="0">
            <a:cs typeface="Aban Light" pitchFamily="2" charset="-78"/>
          </a:endParaRPr>
        </a:p>
      </dsp:txBody>
      <dsp:txXfrm>
        <a:off x="446690" y="2299430"/>
        <a:ext cx="1409150" cy="364889"/>
      </dsp:txXfrm>
    </dsp:sp>
    <dsp:sp modelId="{82E074B1-CE5B-461F-93B7-43B59FCAC66F}">
      <dsp:nvSpPr>
        <dsp:cNvPr id="0" name=""/>
        <dsp:cNvSpPr/>
      </dsp:nvSpPr>
      <dsp:spPr>
        <a:xfrm rot="17090567">
          <a:off x="1417011" y="1889662"/>
          <a:ext cx="121043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1210436" y="718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1417011" y="1866590"/>
        <a:ext cx="1210436" cy="60521"/>
      </dsp:txXfrm>
    </dsp:sp>
    <dsp:sp modelId="{21E72756-ABF2-47AE-AA01-06BC3FEF298C}">
      <dsp:nvSpPr>
        <dsp:cNvPr id="0" name=""/>
        <dsp:cNvSpPr/>
      </dsp:nvSpPr>
      <dsp:spPr>
        <a:xfrm>
          <a:off x="2177267" y="1118031"/>
          <a:ext cx="1068090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dk1"/>
          </a:solidFill>
          <a:prstDash val="solid"/>
        </a:ln>
        <a:effectLst/>
      </dsp:spPr>
      <dsp:style>
        <a:lnRef idx="2">
          <a:schemeClr val="dk1"/>
        </a:lnRef>
        <a:fillRef idx="1">
          <a:schemeClr val="lt1"/>
        </a:fillRef>
        <a:effectRef idx="0">
          <a:schemeClr val="dk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محلی</a:t>
          </a:r>
          <a:endParaRPr lang="en-US" sz="1800" b="1" kern="1200" dirty="0">
            <a:cs typeface="Aban Light" pitchFamily="2" charset="-78"/>
          </a:endParaRPr>
        </a:p>
      </dsp:txBody>
      <dsp:txXfrm>
        <a:off x="2188619" y="1129383"/>
        <a:ext cx="1045386" cy="364889"/>
      </dsp:txXfrm>
    </dsp:sp>
    <dsp:sp modelId="{E92EFDE7-5F58-49AF-A527-0BB50AC99524}">
      <dsp:nvSpPr>
        <dsp:cNvPr id="0" name=""/>
        <dsp:cNvSpPr/>
      </dsp:nvSpPr>
      <dsp:spPr>
        <a:xfrm rot="17692822">
          <a:off x="3031895" y="970339"/>
          <a:ext cx="737000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737000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3031895" y="959103"/>
        <a:ext cx="737000" cy="36850"/>
      </dsp:txXfrm>
    </dsp:sp>
    <dsp:sp modelId="{F7E80B98-D9C3-4E30-AAE9-A4DA222B2E0C}">
      <dsp:nvSpPr>
        <dsp:cNvPr id="0" name=""/>
        <dsp:cNvSpPr/>
      </dsp:nvSpPr>
      <dsp:spPr>
        <a:xfrm>
          <a:off x="3555432" y="449432"/>
          <a:ext cx="1327716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غیر تجمعی</a:t>
          </a:r>
          <a:endParaRPr lang="en-US" sz="1800" b="1" kern="1200" dirty="0">
            <a:cs typeface="Aban Light" pitchFamily="2" charset="-78"/>
          </a:endParaRPr>
        </a:p>
      </dsp:txBody>
      <dsp:txXfrm>
        <a:off x="3566784" y="460784"/>
        <a:ext cx="1305012" cy="364889"/>
      </dsp:txXfrm>
    </dsp:sp>
    <dsp:sp modelId="{19B39F9E-E78D-42EF-AB3E-7D9D7ACB8A37}">
      <dsp:nvSpPr>
        <dsp:cNvPr id="0" name=""/>
        <dsp:cNvSpPr/>
      </dsp:nvSpPr>
      <dsp:spPr>
        <a:xfrm rot="18289469">
          <a:off x="4766698" y="413174"/>
          <a:ext cx="54297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542976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766698" y="406789"/>
        <a:ext cx="542976" cy="27148"/>
      </dsp:txXfrm>
    </dsp:sp>
    <dsp:sp modelId="{0BE4D894-AFBC-46DD-B2BE-90155C3CEE94}">
      <dsp:nvSpPr>
        <dsp:cNvPr id="0" name=""/>
        <dsp:cNvSpPr/>
      </dsp:nvSpPr>
      <dsp:spPr>
        <a:xfrm>
          <a:off x="5193223" y="3700"/>
          <a:ext cx="2315288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نسبت شکل پذیری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15052"/>
        <a:ext cx="2292584" cy="364889"/>
      </dsp:txXfrm>
    </dsp:sp>
    <dsp:sp modelId="{6BD29568-0BCC-4F74-991B-C52307246C25}">
      <dsp:nvSpPr>
        <dsp:cNvPr id="0" name=""/>
        <dsp:cNvSpPr/>
      </dsp:nvSpPr>
      <dsp:spPr>
        <a:xfrm>
          <a:off x="4883148" y="636040"/>
          <a:ext cx="310074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310074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883148" y="635477"/>
        <a:ext cx="310074" cy="15503"/>
      </dsp:txXfrm>
    </dsp:sp>
    <dsp:sp modelId="{0BDE9588-C440-4C10-A36F-8A9A0A4FD622}">
      <dsp:nvSpPr>
        <dsp:cNvPr id="0" name=""/>
        <dsp:cNvSpPr/>
      </dsp:nvSpPr>
      <dsp:spPr>
        <a:xfrm>
          <a:off x="5193223" y="449432"/>
          <a:ext cx="2315288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نسبت دریفت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460784"/>
        <a:ext cx="2292584" cy="364889"/>
      </dsp:txXfrm>
    </dsp:sp>
    <dsp:sp modelId="{5A29C921-1929-4EBB-A007-3AA69FF75692}">
      <dsp:nvSpPr>
        <dsp:cNvPr id="0" name=""/>
        <dsp:cNvSpPr/>
      </dsp:nvSpPr>
      <dsp:spPr>
        <a:xfrm rot="3310531">
          <a:off x="4766698" y="858906"/>
          <a:ext cx="54297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542976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766698" y="852521"/>
        <a:ext cx="542976" cy="27148"/>
      </dsp:txXfrm>
    </dsp:sp>
    <dsp:sp modelId="{834A14B3-B707-4978-97E4-4D2A3C3DFA41}">
      <dsp:nvSpPr>
        <dsp:cNvPr id="0" name=""/>
        <dsp:cNvSpPr/>
      </dsp:nvSpPr>
      <dsp:spPr>
        <a:xfrm>
          <a:off x="5193223" y="895165"/>
          <a:ext cx="2315288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5"/>
          </a:solidFill>
          <a:prstDash val="solid"/>
        </a:ln>
        <a:effectLst/>
      </dsp:spPr>
      <dsp:style>
        <a:lnRef idx="2">
          <a:schemeClr val="accent5"/>
        </a:lnRef>
        <a:fillRef idx="1">
          <a:schemeClr val="lt1"/>
        </a:fillRef>
        <a:effectRef idx="0">
          <a:schemeClr val="accent5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نسبت خرابی خمشی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906517"/>
        <a:ext cx="2292584" cy="364889"/>
      </dsp:txXfrm>
    </dsp:sp>
    <dsp:sp modelId="{7D4B9552-8623-4A54-A1A3-FB19A24DA5CD}">
      <dsp:nvSpPr>
        <dsp:cNvPr id="0" name=""/>
        <dsp:cNvSpPr/>
      </dsp:nvSpPr>
      <dsp:spPr>
        <a:xfrm rot="3907178">
          <a:off x="3031895" y="1638938"/>
          <a:ext cx="737000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737000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3031895" y="1627702"/>
        <a:ext cx="737000" cy="36850"/>
      </dsp:txXfrm>
    </dsp:sp>
    <dsp:sp modelId="{E281F1F2-F56D-4701-8D92-06451304294D}">
      <dsp:nvSpPr>
        <dsp:cNvPr id="0" name=""/>
        <dsp:cNvSpPr/>
      </dsp:nvSpPr>
      <dsp:spPr>
        <a:xfrm>
          <a:off x="3555432" y="1786629"/>
          <a:ext cx="1327716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تجمعی</a:t>
          </a:r>
          <a:endParaRPr lang="en-US" sz="1800" b="1" kern="1200" dirty="0">
            <a:cs typeface="Aban Light" pitchFamily="2" charset="-78"/>
          </a:endParaRPr>
        </a:p>
      </dsp:txBody>
      <dsp:txXfrm>
        <a:off x="3566784" y="1797981"/>
        <a:ext cx="1305012" cy="364889"/>
      </dsp:txXfrm>
    </dsp:sp>
    <dsp:sp modelId="{990D1FEF-8A13-4741-9F95-7D8AB4DA06AF}">
      <dsp:nvSpPr>
        <dsp:cNvPr id="0" name=""/>
        <dsp:cNvSpPr/>
      </dsp:nvSpPr>
      <dsp:spPr>
        <a:xfrm rot="18289469">
          <a:off x="4766698" y="1750371"/>
          <a:ext cx="54297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542976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766698" y="1743985"/>
        <a:ext cx="542976" cy="27148"/>
      </dsp:txXfrm>
    </dsp:sp>
    <dsp:sp modelId="{0F82047E-2C29-439E-8555-04165A344B9F}">
      <dsp:nvSpPr>
        <dsp:cNvPr id="0" name=""/>
        <dsp:cNvSpPr/>
      </dsp:nvSpPr>
      <dsp:spPr>
        <a:xfrm>
          <a:off x="5193223" y="1340897"/>
          <a:ext cx="2315288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تغییر شکل کلی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1352249"/>
        <a:ext cx="2292584" cy="364889"/>
      </dsp:txXfrm>
    </dsp:sp>
    <dsp:sp modelId="{03BCF477-B772-44E6-B3E4-B3900BB7AFC8}">
      <dsp:nvSpPr>
        <dsp:cNvPr id="0" name=""/>
        <dsp:cNvSpPr/>
      </dsp:nvSpPr>
      <dsp:spPr>
        <a:xfrm>
          <a:off x="4883148" y="1973237"/>
          <a:ext cx="310074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310074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883148" y="1972674"/>
        <a:ext cx="310074" cy="15503"/>
      </dsp:txXfrm>
    </dsp:sp>
    <dsp:sp modelId="{51EC95C8-59D5-4ED9-8C3E-89C748BF6888}">
      <dsp:nvSpPr>
        <dsp:cNvPr id="0" name=""/>
        <dsp:cNvSpPr/>
      </dsp:nvSpPr>
      <dsp:spPr>
        <a:xfrm>
          <a:off x="5193223" y="1786629"/>
          <a:ext cx="2315288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انرزی کل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1797981"/>
        <a:ext cx="2292584" cy="364889"/>
      </dsp:txXfrm>
    </dsp:sp>
    <dsp:sp modelId="{325A3839-DE45-4BAE-ADFD-F08736752D76}">
      <dsp:nvSpPr>
        <dsp:cNvPr id="0" name=""/>
        <dsp:cNvSpPr/>
      </dsp:nvSpPr>
      <dsp:spPr>
        <a:xfrm rot="3310531">
          <a:off x="4766698" y="2196103"/>
          <a:ext cx="54297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542976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766698" y="2189717"/>
        <a:ext cx="542976" cy="27148"/>
      </dsp:txXfrm>
    </dsp:sp>
    <dsp:sp modelId="{81A525F3-7E0E-48A6-AA44-4E042A0F069E}">
      <dsp:nvSpPr>
        <dsp:cNvPr id="0" name=""/>
        <dsp:cNvSpPr/>
      </dsp:nvSpPr>
      <dsp:spPr>
        <a:xfrm>
          <a:off x="5193223" y="2232361"/>
          <a:ext cx="2315288" cy="387593"/>
        </a:xfrm>
        <a:prstGeom prst="roundRect">
          <a:avLst>
            <a:gd name="adj" fmla="val 10000"/>
          </a:avLst>
        </a:prstGeom>
        <a:solidFill>
          <a:schemeClr val="lt1"/>
        </a:solidFill>
        <a:ln w="15875" cap="rnd" cmpd="sng" algn="ctr">
          <a:solidFill>
            <a:schemeClr val="accent3"/>
          </a:solidFill>
          <a:prstDash val="solid"/>
        </a:ln>
        <a:effectLst/>
      </dsp:spPr>
      <dsp:style>
        <a:lnRef idx="2">
          <a:schemeClr val="accent3"/>
        </a:lnRef>
        <a:fillRef idx="1">
          <a:schemeClr val="lt1"/>
        </a:fillRef>
        <a:effectRef idx="0">
          <a:schemeClr val="accent3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ترکیبی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2243713"/>
        <a:ext cx="2292584" cy="364889"/>
      </dsp:txXfrm>
    </dsp:sp>
    <dsp:sp modelId="{C3EAF601-EE6A-43B0-9132-9B50E57320F3}">
      <dsp:nvSpPr>
        <dsp:cNvPr id="0" name=""/>
        <dsp:cNvSpPr/>
      </dsp:nvSpPr>
      <dsp:spPr>
        <a:xfrm rot="4509433">
          <a:off x="1417011" y="3059709"/>
          <a:ext cx="121043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1210436" y="7189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1417011" y="3036637"/>
        <a:ext cx="1210436" cy="60521"/>
      </dsp:txXfrm>
    </dsp:sp>
    <dsp:sp modelId="{F2D78F6E-EAD7-4FAA-9BB6-451C873D4E28}">
      <dsp:nvSpPr>
        <dsp:cNvPr id="0" name=""/>
        <dsp:cNvSpPr/>
      </dsp:nvSpPr>
      <dsp:spPr>
        <a:xfrm>
          <a:off x="2177267" y="3458125"/>
          <a:ext cx="1068090" cy="387593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کلی</a:t>
          </a:r>
          <a:endParaRPr lang="en-US" sz="1800" b="1" kern="1200" dirty="0">
            <a:cs typeface="Aban Light" pitchFamily="2" charset="-78"/>
          </a:endParaRPr>
        </a:p>
      </dsp:txBody>
      <dsp:txXfrm>
        <a:off x="2188619" y="3469477"/>
        <a:ext cx="1045386" cy="364889"/>
      </dsp:txXfrm>
    </dsp:sp>
    <dsp:sp modelId="{EC5E501E-2F25-4CB3-AB56-12F17DD82306}">
      <dsp:nvSpPr>
        <dsp:cNvPr id="0" name=""/>
        <dsp:cNvSpPr/>
      </dsp:nvSpPr>
      <dsp:spPr>
        <a:xfrm rot="17500715">
          <a:off x="2980694" y="3254717"/>
          <a:ext cx="839401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839401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2980694" y="3240921"/>
        <a:ext cx="839401" cy="41970"/>
      </dsp:txXfrm>
    </dsp:sp>
    <dsp:sp modelId="{D037E5B1-A02D-4318-9C63-64EEB6B16D15}">
      <dsp:nvSpPr>
        <dsp:cNvPr id="0" name=""/>
        <dsp:cNvSpPr/>
      </dsp:nvSpPr>
      <dsp:spPr>
        <a:xfrm>
          <a:off x="3555432" y="2678094"/>
          <a:ext cx="1327716" cy="387593"/>
        </a:xfrm>
        <a:prstGeom prst="roundRect">
          <a:avLst>
            <a:gd name="adj" fmla="val 10000"/>
          </a:avLst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میانگین وزنی</a:t>
          </a:r>
          <a:endParaRPr lang="en-US" sz="1800" b="1" kern="1200" dirty="0">
            <a:cs typeface="Aban Light" pitchFamily="2" charset="-78"/>
          </a:endParaRPr>
        </a:p>
      </dsp:txBody>
      <dsp:txXfrm>
        <a:off x="3566784" y="2689446"/>
        <a:ext cx="1305012" cy="364889"/>
      </dsp:txXfrm>
    </dsp:sp>
    <dsp:sp modelId="{40229031-5DF9-47F8-93B6-8730BC8794BE}">
      <dsp:nvSpPr>
        <dsp:cNvPr id="0" name=""/>
        <dsp:cNvSpPr/>
      </dsp:nvSpPr>
      <dsp:spPr>
        <a:xfrm rot="18770822">
          <a:off x="3172414" y="3477583"/>
          <a:ext cx="455962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455962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3172414" y="3473373"/>
        <a:ext cx="455962" cy="22798"/>
      </dsp:txXfrm>
    </dsp:sp>
    <dsp:sp modelId="{15424F25-09D0-4CB0-AC8C-18DEB922B764}">
      <dsp:nvSpPr>
        <dsp:cNvPr id="0" name=""/>
        <dsp:cNvSpPr/>
      </dsp:nvSpPr>
      <dsp:spPr>
        <a:xfrm>
          <a:off x="3555432" y="3123826"/>
          <a:ext cx="1327716" cy="387593"/>
        </a:xfrm>
        <a:prstGeom prst="roundRect">
          <a:avLst>
            <a:gd name="adj" fmla="val 10000"/>
          </a:avLst>
        </a:prstGeom>
        <a:solidFill>
          <a:schemeClr val="accent1">
            <a:tint val="70000"/>
            <a:lumMod val="104000"/>
          </a:schemeClr>
        </a:solidFill>
        <a:ln w="9525" cap="rnd" cmpd="sng" algn="ctr">
          <a:solidFill>
            <a:schemeClr val="accent1">
              <a:shade val="90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مودال</a:t>
          </a:r>
          <a:endParaRPr lang="en-US" sz="1800" b="1" kern="1200" dirty="0">
            <a:cs typeface="Aban Light" pitchFamily="2" charset="-78"/>
          </a:endParaRPr>
        </a:p>
      </dsp:txBody>
      <dsp:txXfrm>
        <a:off x="3566784" y="3135178"/>
        <a:ext cx="1305012" cy="364889"/>
      </dsp:txXfrm>
    </dsp:sp>
    <dsp:sp modelId="{AF1E9D0D-540C-469C-BB0F-B03B7FCB7A28}">
      <dsp:nvSpPr>
        <dsp:cNvPr id="0" name=""/>
        <dsp:cNvSpPr/>
      </dsp:nvSpPr>
      <dsp:spPr>
        <a:xfrm rot="18289469">
          <a:off x="4766698" y="3087567"/>
          <a:ext cx="54297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542976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766698" y="3081182"/>
        <a:ext cx="542976" cy="27148"/>
      </dsp:txXfrm>
    </dsp:sp>
    <dsp:sp modelId="{F431F026-DC39-4C6B-99DB-6FECFA7A7106}">
      <dsp:nvSpPr>
        <dsp:cNvPr id="0" name=""/>
        <dsp:cNvSpPr/>
      </dsp:nvSpPr>
      <dsp:spPr>
        <a:xfrm>
          <a:off x="5193223" y="2678094"/>
          <a:ext cx="2315288" cy="387593"/>
        </a:xfrm>
        <a:prstGeom prst="roundRect">
          <a:avLst>
            <a:gd name="adj" fmla="val 10000"/>
          </a:avLst>
        </a:prstGeom>
        <a:solidFill>
          <a:schemeClr val="accent1">
            <a:tint val="70000"/>
            <a:lumMod val="104000"/>
          </a:schemeClr>
        </a:solidFill>
        <a:ln w="9525" cap="rnd" cmpd="sng" algn="ctr">
          <a:solidFill>
            <a:schemeClr val="accent1">
              <a:shade val="90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مدل عمومی مایر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2689446"/>
        <a:ext cx="2292584" cy="364889"/>
      </dsp:txXfrm>
    </dsp:sp>
    <dsp:sp modelId="{3EC1197B-DD69-4A58-9593-090299463B6C}">
      <dsp:nvSpPr>
        <dsp:cNvPr id="0" name=""/>
        <dsp:cNvSpPr/>
      </dsp:nvSpPr>
      <dsp:spPr>
        <a:xfrm>
          <a:off x="4883148" y="3310433"/>
          <a:ext cx="310074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310074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883148" y="3309871"/>
        <a:ext cx="310074" cy="15503"/>
      </dsp:txXfrm>
    </dsp:sp>
    <dsp:sp modelId="{7E6AE5DE-D9B5-4E0D-A3F3-42F6B9FFFE27}">
      <dsp:nvSpPr>
        <dsp:cNvPr id="0" name=""/>
        <dsp:cNvSpPr/>
      </dsp:nvSpPr>
      <dsp:spPr>
        <a:xfrm>
          <a:off x="5193223" y="3123826"/>
          <a:ext cx="2315288" cy="387593"/>
        </a:xfrm>
        <a:prstGeom prst="roundRect">
          <a:avLst>
            <a:gd name="adj" fmla="val 10000"/>
          </a:avLst>
        </a:prstGeom>
        <a:solidFill>
          <a:schemeClr val="accent1">
            <a:tint val="70000"/>
            <a:lumMod val="104000"/>
          </a:schemeClr>
        </a:solidFill>
        <a:ln w="9525" cap="rnd" cmpd="sng" algn="ctr">
          <a:solidFill>
            <a:schemeClr val="accent1">
              <a:shade val="90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سختی بیشینه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3135178"/>
        <a:ext cx="2292584" cy="364889"/>
      </dsp:txXfrm>
    </dsp:sp>
    <dsp:sp modelId="{F5B120AD-26A5-4A01-9685-B38CC859CB6B}">
      <dsp:nvSpPr>
        <dsp:cNvPr id="0" name=""/>
        <dsp:cNvSpPr/>
      </dsp:nvSpPr>
      <dsp:spPr>
        <a:xfrm rot="3310531">
          <a:off x="4766698" y="3533300"/>
          <a:ext cx="542976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542976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766698" y="3526914"/>
        <a:ext cx="542976" cy="27148"/>
      </dsp:txXfrm>
    </dsp:sp>
    <dsp:sp modelId="{675692D1-8B3C-4720-A93E-CB7DE99249BD}">
      <dsp:nvSpPr>
        <dsp:cNvPr id="0" name=""/>
        <dsp:cNvSpPr/>
      </dsp:nvSpPr>
      <dsp:spPr>
        <a:xfrm>
          <a:off x="5193223" y="3569558"/>
          <a:ext cx="2315288" cy="387593"/>
        </a:xfrm>
        <a:prstGeom prst="roundRect">
          <a:avLst>
            <a:gd name="adj" fmla="val 10000"/>
          </a:avLst>
        </a:prstGeom>
        <a:solidFill>
          <a:schemeClr val="accent1">
            <a:tint val="70000"/>
            <a:lumMod val="104000"/>
          </a:schemeClr>
        </a:solidFill>
        <a:ln w="9525" cap="rnd" cmpd="sng" algn="ctr">
          <a:solidFill>
            <a:schemeClr val="accent1">
              <a:shade val="90000"/>
            </a:schemeClr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سختی نهایی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3580910"/>
        <a:ext cx="2292584" cy="364889"/>
      </dsp:txXfrm>
    </dsp:sp>
    <dsp:sp modelId="{BB172217-0D99-4ECE-82A1-67AB54AB409A}">
      <dsp:nvSpPr>
        <dsp:cNvPr id="0" name=""/>
        <dsp:cNvSpPr/>
      </dsp:nvSpPr>
      <dsp:spPr>
        <a:xfrm rot="4099285">
          <a:off x="2980694" y="4034748"/>
          <a:ext cx="839401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839401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2980694" y="4020952"/>
        <a:ext cx="839401" cy="41970"/>
      </dsp:txXfrm>
    </dsp:sp>
    <dsp:sp modelId="{FB74BD02-5153-4F6E-9F79-8E4D7118A89D}">
      <dsp:nvSpPr>
        <dsp:cNvPr id="0" name=""/>
        <dsp:cNvSpPr/>
      </dsp:nvSpPr>
      <dsp:spPr>
        <a:xfrm>
          <a:off x="3555432" y="4238156"/>
          <a:ext cx="1327716" cy="387593"/>
        </a:xfrm>
        <a:prstGeom prst="roundRect">
          <a:avLst>
            <a:gd name="adj" fmla="val 10000"/>
          </a:avLst>
        </a:prstGeom>
        <a:solidFill>
          <a:schemeClr val="dk1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dk1"/>
        </a:fillRef>
        <a:effectRef idx="1">
          <a:schemeClr val="dk1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اندیس های مالی</a:t>
          </a:r>
          <a:endParaRPr lang="en-US" sz="1800" b="1" kern="1200" dirty="0">
            <a:cs typeface="Aban Light" pitchFamily="2" charset="-78"/>
          </a:endParaRPr>
        </a:p>
      </dsp:txBody>
      <dsp:txXfrm>
        <a:off x="3566784" y="4249508"/>
        <a:ext cx="1305012" cy="364889"/>
      </dsp:txXfrm>
    </dsp:sp>
    <dsp:sp modelId="{9FB16278-BF91-4E99-8DF7-4ECE4D50E7E6}">
      <dsp:nvSpPr>
        <dsp:cNvPr id="0" name=""/>
        <dsp:cNvSpPr/>
      </dsp:nvSpPr>
      <dsp:spPr>
        <a:xfrm rot="19457599">
          <a:off x="4847257" y="4313331"/>
          <a:ext cx="381858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381858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847257" y="4310974"/>
        <a:ext cx="381858" cy="19092"/>
      </dsp:txXfrm>
    </dsp:sp>
    <dsp:sp modelId="{A2E09F9F-27F6-4A40-88CD-69CE61F0D0D2}">
      <dsp:nvSpPr>
        <dsp:cNvPr id="0" name=""/>
        <dsp:cNvSpPr/>
      </dsp:nvSpPr>
      <dsp:spPr>
        <a:xfrm>
          <a:off x="5193223" y="4015290"/>
          <a:ext cx="2315288" cy="387593"/>
        </a:xfrm>
        <a:prstGeom prst="roundRect">
          <a:avLst>
            <a:gd name="adj" fmla="val 10000"/>
          </a:avLst>
        </a:prstGeom>
        <a:solidFill>
          <a:schemeClr val="dk1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dk1"/>
        </a:fillRef>
        <a:effectRef idx="1">
          <a:schemeClr val="dk1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نسبت هزینه تعمیر به جایگزینی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4026642"/>
        <a:ext cx="2292584" cy="364889"/>
      </dsp:txXfrm>
    </dsp:sp>
    <dsp:sp modelId="{A3506F8D-B9F1-4BBB-B7C3-632BAB0DBD7D}">
      <dsp:nvSpPr>
        <dsp:cNvPr id="0" name=""/>
        <dsp:cNvSpPr/>
      </dsp:nvSpPr>
      <dsp:spPr>
        <a:xfrm rot="2142401">
          <a:off x="4847257" y="4536197"/>
          <a:ext cx="381858" cy="14378"/>
        </a:xfrm>
        <a:custGeom>
          <a:avLst/>
          <a:gdLst/>
          <a:ahLst/>
          <a:cxnLst/>
          <a:rect l="0" t="0" r="0" b="0"/>
          <a:pathLst>
            <a:path>
              <a:moveTo>
                <a:pt x="0" y="7189"/>
              </a:moveTo>
              <a:lnTo>
                <a:pt x="381858" y="7189"/>
              </a:lnTo>
            </a:path>
          </a:pathLst>
        </a:custGeom>
        <a:noFill/>
        <a:ln w="15875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>
            <a:cs typeface="Aban Light" pitchFamily="2" charset="-78"/>
          </a:endParaRPr>
        </a:p>
      </dsp:txBody>
      <dsp:txXfrm>
        <a:off x="4847257" y="4533840"/>
        <a:ext cx="381858" cy="19092"/>
      </dsp:txXfrm>
    </dsp:sp>
    <dsp:sp modelId="{41BDAEE4-3E93-4D64-99BB-88DECD017C98}">
      <dsp:nvSpPr>
        <dsp:cNvPr id="0" name=""/>
        <dsp:cNvSpPr/>
      </dsp:nvSpPr>
      <dsp:spPr>
        <a:xfrm>
          <a:off x="5193223" y="4461023"/>
          <a:ext cx="2315288" cy="387593"/>
        </a:xfrm>
        <a:prstGeom prst="roundRect">
          <a:avLst>
            <a:gd name="adj" fmla="val 10000"/>
          </a:avLst>
        </a:prstGeom>
        <a:solidFill>
          <a:schemeClr val="dk1"/>
        </a:solidFill>
        <a:ln w="22225" cap="rnd" cmpd="sng" algn="ctr">
          <a:solidFill>
            <a:schemeClr val="lt1"/>
          </a:solidFill>
          <a:prstDash val="solid"/>
        </a:ln>
        <a:effectLst/>
      </dsp:spPr>
      <dsp:style>
        <a:lnRef idx="3">
          <a:schemeClr val="lt1"/>
        </a:lnRef>
        <a:fillRef idx="1">
          <a:schemeClr val="dk1"/>
        </a:fillRef>
        <a:effectRef idx="1">
          <a:schemeClr val="dk1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a-IR" sz="1800" b="1" kern="1200" dirty="0" smtClean="0">
              <a:cs typeface="Aban Light" pitchFamily="2" charset="-78"/>
            </a:rPr>
            <a:t>مدل گانتری</a:t>
          </a:r>
          <a:endParaRPr lang="en-US" sz="1800" b="1" kern="1200" dirty="0">
            <a:cs typeface="Aban Light" pitchFamily="2" charset="-78"/>
          </a:endParaRPr>
        </a:p>
      </dsp:txBody>
      <dsp:txXfrm>
        <a:off x="5204575" y="4472375"/>
        <a:ext cx="2292584" cy="3648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A58CDD-D972-444F-BF33-08073E41726F}" type="datetimeFigureOut">
              <a:rPr lang="en-US" smtClean="0"/>
              <a:t>7/12/2015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9C33A1-2F8D-46B8-B66C-1E4C86292C4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01545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2E5C47C-681A-4BF8-93EA-E11100F888F9}" type="datetimeFigureOut">
              <a:rPr lang="en-US" smtClean="0"/>
              <a:t>7/12/2015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633F694-53F1-4DCA-9177-08151961EE0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47909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0AA3F6-9402-4113-9C15-276FF9191F3D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8845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2DAFD9-D999-4568-9264-A96542123868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7066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9B693F-C873-4710-B0DC-B4C0BC11B55E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9442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9CBA82-1D8C-46D0-B9E6-B050A8B3E4BD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85534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9A6882-C830-4EA1-AE1A-67D9CA44116B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050220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6B252-ADC9-4BF6-87A6-76A27381779E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8867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99A885-84F4-4C54-85F3-CA153E3A4773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33371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34CF43-D052-4661-A1F0-2104FAF446CF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69885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34981-289B-4CF6-99CE-4B38B8C7DFBA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39728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E4882E-8620-4386-BF94-1A43D69FD9E0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42565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C6E05-6388-4504-A9FB-A84E3D93BC74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4551452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28024C-8D07-47E2-9FD8-EA4DC0D2BC7C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49308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6C991D-5418-4C2A-B8E3-48806387074A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306391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1B6752-CD63-4A1F-9974-61302E340CCB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09855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B39D07-0EF1-486B-A413-D90C901DF42C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68683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6C848-723C-47DA-B533-CD21B5DAC1CB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787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FCA155-992C-4023-9BB1-F5808D50C823}" type="datetime1">
              <a:rPr lang="en-US" smtClean="0"/>
              <a:t>7/12/2015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607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9" r:id="rId1"/>
    <p:sldLayoutId id="2147484000" r:id="rId2"/>
    <p:sldLayoutId id="2147484001" r:id="rId3"/>
    <p:sldLayoutId id="2147484002" r:id="rId4"/>
    <p:sldLayoutId id="2147484003" r:id="rId5"/>
    <p:sldLayoutId id="2147484004" r:id="rId6"/>
    <p:sldLayoutId id="2147484005" r:id="rId7"/>
    <p:sldLayoutId id="2147484006" r:id="rId8"/>
    <p:sldLayoutId id="2147484007" r:id="rId9"/>
    <p:sldLayoutId id="2147484008" r:id="rId10"/>
    <p:sldLayoutId id="2147484009" r:id="rId11"/>
    <p:sldLayoutId id="2147484010" r:id="rId12"/>
    <p:sldLayoutId id="2147484011" r:id="rId13"/>
    <p:sldLayoutId id="2147484012" r:id="rId14"/>
    <p:sldLayoutId id="2147484013" r:id="rId15"/>
    <p:sldLayoutId id="2147484014" r:id="rId16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png"/><Relationship Id="rId5" Type="http://schemas.openxmlformats.org/officeDocument/2006/relationships/slide" Target="slide3.xml"/><Relationship Id="rId4" Type="http://schemas.openxmlformats.org/officeDocument/2006/relationships/slide" Target="slide31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slide" Target="slide3.xml"/><Relationship Id="rId4" Type="http://schemas.openxmlformats.org/officeDocument/2006/relationships/slide" Target="slide3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slide" Target="slid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slide" Target="slide3.xml"/><Relationship Id="rId7" Type="http://schemas.openxmlformats.org/officeDocument/2006/relationships/diagramColors" Target="../diagrams/colors1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slide" Target="slide3.xml"/><Relationship Id="rId7" Type="http://schemas.openxmlformats.org/officeDocument/2006/relationships/diagramColors" Target="../diagrams/colors2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diagramLayout" Target="../diagrams/layout3.xml"/><Relationship Id="rId7" Type="http://schemas.openxmlformats.org/officeDocument/2006/relationships/slide" Target="slide31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slide" Target="slide31.xml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5513" y="1905000"/>
            <a:ext cx="8915399" cy="2262781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4400" dirty="0" smtClean="0">
                <a:cs typeface="Aban Light" pitchFamily="2" charset="-78"/>
              </a:rPr>
              <a:t>ارزیابی خسارت</a:t>
            </a:r>
            <a:br>
              <a:rPr lang="fa-IR" sz="4400" dirty="0" smtClean="0">
                <a:cs typeface="Aban Light" pitchFamily="2" charset="-78"/>
              </a:rPr>
            </a:br>
            <a:r>
              <a:rPr lang="fa-IR" sz="4400" dirty="0" smtClean="0">
                <a:cs typeface="Aban Light" pitchFamily="2" charset="-78"/>
              </a:rPr>
              <a:t>وارد بر سازه های فولادی تحت اثر بارهای لرزه ای</a:t>
            </a:r>
            <a:br>
              <a:rPr lang="fa-IR" sz="4400" dirty="0" smtClean="0">
                <a:cs typeface="Aban Light" pitchFamily="2" charset="-78"/>
              </a:rPr>
            </a:br>
            <a:endParaRPr lang="en-US" sz="4400" dirty="0">
              <a:cs typeface="Aban Light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8271" y="4777379"/>
            <a:ext cx="9006341" cy="1680571"/>
          </a:xfrm>
        </p:spPr>
        <p:txBody>
          <a:bodyPr>
            <a:normAutofit/>
          </a:bodyPr>
          <a:lstStyle/>
          <a:p>
            <a:r>
              <a:rPr lang="fa-IR" sz="2200" b="1" dirty="0" smtClean="0">
                <a:cs typeface="Aban Light" pitchFamily="2" charset="-78"/>
              </a:rPr>
              <a:t>استاد راهنما: دکتر دانش                             </a:t>
            </a:r>
          </a:p>
          <a:p>
            <a:r>
              <a:rPr lang="fa-IR" sz="2200" b="1" dirty="0" smtClean="0">
                <a:cs typeface="Aban Light" pitchFamily="2" charset="-78"/>
              </a:rPr>
              <a:t>                              </a:t>
            </a:r>
            <a:r>
              <a:rPr lang="fa-IR" sz="2000" b="1" dirty="0" smtClean="0">
                <a:cs typeface="Aban Light" pitchFamily="2" charset="-78"/>
              </a:rPr>
              <a:t>ایرج لطفی دانشجوی کارشناسی ارشد مهندسی زلزله</a:t>
            </a:r>
          </a:p>
          <a:p>
            <a:r>
              <a:rPr lang="fa-IR" sz="2000" b="1" dirty="0" smtClean="0">
                <a:cs typeface="Aban Light" pitchFamily="2" charset="-78"/>
              </a:rPr>
              <a:t>تابستان 1394</a:t>
            </a:r>
          </a:p>
          <a:p>
            <a:endParaRPr lang="en-US" sz="2000" dirty="0">
              <a:cs typeface="Aban Light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4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9500" y="4660900"/>
            <a:ext cx="2082800" cy="2056765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4488" y="327025"/>
            <a:ext cx="2181225" cy="173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09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38198" y="759278"/>
            <a:ext cx="8915399" cy="2322383"/>
          </a:xfrm>
        </p:spPr>
        <p:txBody>
          <a:bodyPr/>
          <a:lstStyle/>
          <a:p>
            <a:pPr algn="r" rtl="1"/>
            <a:r>
              <a:rPr lang="fa-IR" dirty="0" smtClean="0">
                <a:cs typeface="Aban Light" pitchFamily="2" charset="-78"/>
              </a:rPr>
              <a:t>فهرست مطالب</a:t>
            </a:r>
            <a:endParaRPr lang="en-US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type="body" idx="1"/>
          </p:nvPr>
        </p:nvSpPr>
        <p:spPr>
          <a:xfrm>
            <a:off x="2638198" y="3320353"/>
            <a:ext cx="8915399" cy="1830279"/>
          </a:xfrm>
        </p:spPr>
        <p:txBody>
          <a:bodyPr>
            <a:noAutofit/>
          </a:bodyPr>
          <a:lstStyle/>
          <a:p>
            <a:pPr marL="0" indent="0" algn="r" rtl="1">
              <a:buNone/>
            </a:pPr>
            <a:r>
              <a:rPr lang="fa-IR" sz="2800" b="1" dirty="0" smtClean="0">
                <a:cs typeface="Aban Light" pitchFamily="2" charset="-78"/>
              </a:rPr>
              <a:t>مقدمه</a:t>
            </a:r>
          </a:p>
          <a:p>
            <a:pPr marL="0" indent="0" algn="r" rtl="1">
              <a:buNone/>
            </a:pPr>
            <a:r>
              <a:rPr lang="fa-IR" sz="2800" b="1" dirty="0" smtClean="0">
                <a:cs typeface="Aban Light" pitchFamily="2" charset="-78"/>
              </a:rPr>
              <a:t>مدلسازی سازه و تحلیل خطر لرزه ای منطقه</a:t>
            </a:r>
          </a:p>
          <a:p>
            <a:pPr marL="0" indent="0" algn="r" rtl="1">
              <a:buNone/>
            </a:pPr>
            <a:r>
              <a:rPr lang="fa-IR" sz="2800" b="1" dirty="0" smtClean="0">
                <a:cs typeface="Aban Light" pitchFamily="2" charset="-78"/>
              </a:rPr>
              <a:t>منحنی شکنندگی و شاخص های خسارت</a:t>
            </a:r>
          </a:p>
          <a:p>
            <a:pPr marL="0" indent="0" algn="r" rtl="1">
              <a:buNone/>
            </a:pPr>
            <a:r>
              <a:rPr lang="fa-IR" sz="2800" b="1" dirty="0" smtClean="0">
                <a:cs typeface="Aban Light" pitchFamily="2" charset="-78"/>
              </a:rPr>
              <a:t>ارزیابی خسارت و محاسبه خسارت</a:t>
            </a:r>
            <a:endParaRPr lang="fa-IR" sz="2800" b="1" dirty="0" smtClean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fa-IR" dirty="0" smtClean="0"/>
              <a:t>2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1822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sz="4000" dirty="0" smtClean="0">
                <a:cs typeface="Aban Light" pitchFamily="2" charset="-78"/>
              </a:rPr>
              <a:t>مقدمه</a:t>
            </a:r>
            <a:endParaRPr lang="en-US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endParaRPr lang="fa-IR" sz="2400" dirty="0" smtClean="0">
              <a:cs typeface="Aban Light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TextBox 4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7" name="TextBox 6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8" name="TextBox 7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9" name="TextBox 8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538" y="1771650"/>
            <a:ext cx="5114925" cy="3314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8158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>
                <a:cs typeface="Aban Light" pitchFamily="2" charset="-78"/>
              </a:rPr>
              <a:t>مدلسازی سازه و تحلیل خطر لرزه ای منطقه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597376" y="3840372"/>
            <a:ext cx="8915399" cy="860400"/>
          </a:xfrm>
        </p:spPr>
        <p:txBody>
          <a:bodyPr>
            <a:noAutofit/>
          </a:bodyPr>
          <a:lstStyle/>
          <a:p>
            <a:pPr algn="r" rtl="1"/>
            <a:r>
              <a:rPr lang="fa-IR" sz="2800" b="1" dirty="0" smtClean="0">
                <a:solidFill>
                  <a:schemeClr val="tx2"/>
                </a:solidFill>
                <a:cs typeface="Aban Light" pitchFamily="2" charset="-78"/>
              </a:rPr>
              <a:t>تحلیل خطر</a:t>
            </a:r>
          </a:p>
          <a:p>
            <a:pPr algn="r" rtl="1"/>
            <a:r>
              <a:rPr lang="fa-IR" sz="2800" b="1" dirty="0" smtClean="0">
                <a:solidFill>
                  <a:schemeClr val="tx2"/>
                </a:solidFill>
                <a:cs typeface="Aban Light" pitchFamily="2" charset="-78"/>
              </a:rPr>
              <a:t>مدلسازی سازه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575" y="4615148"/>
            <a:ext cx="6489304" cy="1631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>
            <a:hlinkClick r:id="rId4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5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7" y="2258098"/>
            <a:ext cx="2667000" cy="2390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6462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 smtClean="0">
                <a:cs typeface="Aban Light" pitchFamily="2" charset="-78"/>
              </a:rPr>
              <a:t>تحلیل خطر</a:t>
            </a: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cs typeface="Aban Light" pitchFamily="2" charset="-78"/>
              </a:rPr>
              <a:t>تحلیل خطر لرزه ای </a:t>
            </a:r>
            <a:r>
              <a:rPr lang="fa-IR" sz="2800" b="1" dirty="0" smtClean="0">
                <a:cs typeface="Aban Light" pitchFamily="2" charset="-78"/>
              </a:rPr>
              <a:t>منطقه</a:t>
            </a:r>
            <a:endParaRPr lang="fa-IR" sz="2800" b="1" dirty="0" smtClean="0">
              <a:cs typeface="Aban Light" pitchFamily="2" charset="-78"/>
            </a:endParaRPr>
          </a:p>
          <a:p>
            <a:pPr lvl="1" algn="r" rtl="1"/>
            <a:r>
              <a:rPr lang="fa-IR" sz="2600" b="1" dirty="0" smtClean="0">
                <a:cs typeface="Aban Light" pitchFamily="2" charset="-78"/>
              </a:rPr>
              <a:t> </a:t>
            </a:r>
            <a:r>
              <a:rPr lang="fa-IR" sz="2400" b="1" dirty="0" smtClean="0">
                <a:cs typeface="Aban Light" pitchFamily="2" charset="-78"/>
              </a:rPr>
              <a:t>شرایط لرزه ای و خطرات </a:t>
            </a:r>
            <a:r>
              <a:rPr lang="fa-IR" sz="2400" b="1" dirty="0" smtClean="0">
                <a:cs typeface="Aban Light" pitchFamily="2" charset="-78"/>
              </a:rPr>
              <a:t>احتمالی</a:t>
            </a:r>
            <a:endParaRPr lang="fa-IR" sz="2400" b="1" dirty="0" smtClean="0">
              <a:cs typeface="Aban Light" pitchFamily="2" charset="-78"/>
            </a:endParaRPr>
          </a:p>
          <a:p>
            <a:pPr lvl="1" algn="r" rtl="1"/>
            <a:r>
              <a:rPr lang="fa-IR" sz="2400" b="1" dirty="0" smtClean="0">
                <a:cs typeface="Aban Light" pitchFamily="2" charset="-78"/>
              </a:rPr>
              <a:t>محل قرارگیری سایت</a:t>
            </a:r>
          </a:p>
          <a:p>
            <a:pPr lvl="1" algn="r" rtl="1"/>
            <a:r>
              <a:rPr lang="fa-IR" sz="2400" b="1" dirty="0" smtClean="0">
                <a:cs typeface="Aban Light" pitchFamily="2" charset="-78"/>
              </a:rPr>
              <a:t>شرایط خواستگاه</a:t>
            </a:r>
            <a:endParaRPr lang="fa-IR" sz="2400" b="1" dirty="0">
              <a:cs typeface="Aban Light" pitchFamily="2" charset="-78"/>
            </a:endParaRPr>
          </a:p>
          <a:p>
            <a:pPr algn="r" rtl="1"/>
            <a:r>
              <a:rPr lang="fa-IR" sz="2600" b="1" dirty="0" smtClean="0">
                <a:cs typeface="Aban Light" pitchFamily="2" charset="-78"/>
              </a:rPr>
              <a:t>تحلیل </a:t>
            </a:r>
            <a:r>
              <a:rPr lang="fa-IR" sz="2600" b="1" dirty="0" smtClean="0">
                <a:cs typeface="Aban Light" pitchFamily="2" charset="-78"/>
              </a:rPr>
              <a:t>خطر تعینی </a:t>
            </a:r>
          </a:p>
          <a:p>
            <a:pPr algn="r" rtl="1"/>
            <a:r>
              <a:rPr lang="fa-IR" sz="2600" b="1" dirty="0" smtClean="0">
                <a:cs typeface="Aban Light" pitchFamily="2" charset="-78"/>
              </a:rPr>
              <a:t>تحلیل خطر احتمالی</a:t>
            </a:r>
            <a:endParaRPr lang="fa-IR" sz="3000" b="1" dirty="0">
              <a:cs typeface="Aban Light" pitchFamily="2" charset="-78"/>
            </a:endParaRPr>
          </a:p>
          <a:p>
            <a:pPr lvl="1" algn="r" rtl="1"/>
            <a:endParaRPr lang="fa-IR" sz="2400" b="1" dirty="0" smtClean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/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575" y="4615148"/>
            <a:ext cx="5542246" cy="16316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>
            <a:hlinkClick r:id="rId4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5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625256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 smtClean="0">
                <a:solidFill>
                  <a:schemeClr val="tx1"/>
                </a:solidFill>
                <a:cs typeface="Aban Light" pitchFamily="2" charset="-78"/>
              </a:rPr>
              <a:t>تحلیل خطر</a:t>
            </a:r>
            <a:r>
              <a:rPr lang="fa-IR" b="1" dirty="0" smtClean="0">
                <a:cs typeface="Aban Light" pitchFamily="2" charset="-78"/>
              </a:rPr>
              <a:t/>
            </a:r>
            <a:br>
              <a:rPr lang="fa-IR" b="1" dirty="0" smtClean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400" b="1" dirty="0" smtClean="0">
                <a:cs typeface="Aban Light" pitchFamily="2" charset="-78"/>
              </a:rPr>
              <a:t>گام های اساسی در </a:t>
            </a: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تحلیل خطر</a:t>
            </a:r>
          </a:p>
          <a:p>
            <a:pPr marL="457200" lvl="1" indent="0" algn="r" rtl="1">
              <a:buNone/>
            </a:pP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   قطعی</a:t>
            </a:r>
            <a:r>
              <a:rPr lang="fa-IR" sz="2400" b="1" dirty="0" smtClean="0">
                <a:cs typeface="Aban Light" pitchFamily="2" charset="-78"/>
              </a:rPr>
              <a:t> </a:t>
            </a:r>
            <a:endParaRPr lang="fa-IR" sz="2400" b="1" dirty="0" smtClean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575" y="1546885"/>
            <a:ext cx="5337488" cy="44293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TextBox 15">
            <a:hlinkClick r:id="rId3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7" name="TextBox 16">
            <a:hlinkClick r:id="rId4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8" name="TextBox 17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9" name="TextBox 18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2600258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 smtClean="0">
                <a:cs typeface="Aban Light" pitchFamily="2" charset="-78"/>
              </a:rPr>
              <a:t>تحلیل خطر</a:t>
            </a: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400" b="1" dirty="0" smtClean="0">
                <a:cs typeface="Aban Light" pitchFamily="2" charset="-78"/>
              </a:rPr>
              <a:t>گام های اساسی در </a:t>
            </a: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تحلیل خطر </a:t>
            </a:r>
          </a:p>
          <a:p>
            <a:pPr marL="457200" lvl="1" indent="0" algn="r" rtl="1">
              <a:buNone/>
            </a:pP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 </a:t>
            </a: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  احتمالی</a:t>
            </a:r>
            <a:endParaRPr lang="fa-IR" sz="2400" b="1" dirty="0" smtClean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6575" y="1232807"/>
            <a:ext cx="6029859" cy="5038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extBox 13">
            <a:hlinkClick r:id="rId3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6" name="TextBox 15">
            <a:hlinkClick r:id="rId4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8" name="TextBox 17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42824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>
                <a:cs typeface="Aban Light" pitchFamily="2" charset="-78"/>
              </a:rPr>
              <a:t>مدلسازی </a:t>
            </a:r>
            <a:r>
              <a:rPr lang="fa-IR" b="1" dirty="0" smtClean="0">
                <a:cs typeface="Aban Light" pitchFamily="2" charset="-78"/>
              </a:rPr>
              <a:t>سازه</a:t>
            </a: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800" b="1" dirty="0" smtClean="0">
                <a:cs typeface="Aban Light" pitchFamily="2" charset="-78"/>
              </a:rPr>
              <a:t>مدلسازی</a:t>
            </a:r>
            <a:r>
              <a:rPr lang="fa-IR" sz="2400" b="1" dirty="0" smtClean="0">
                <a:cs typeface="Aban Light" pitchFamily="2" charset="-78"/>
              </a:rPr>
              <a:t> </a:t>
            </a:r>
            <a:r>
              <a:rPr lang="fa-IR" sz="2800" b="1" dirty="0" smtClean="0">
                <a:cs typeface="Aban Light" pitchFamily="2" charset="-78"/>
              </a:rPr>
              <a:t>سازه </a:t>
            </a:r>
          </a:p>
          <a:p>
            <a:pPr lvl="2" algn="r" rtl="1"/>
            <a:r>
              <a:rPr lang="fa-IR" sz="2200" b="1" dirty="0" smtClean="0">
                <a:cs typeface="Aban Light" pitchFamily="2" charset="-78"/>
              </a:rPr>
              <a:t>اطلاعات </a:t>
            </a:r>
            <a:r>
              <a:rPr lang="fa-IR" sz="2200" b="1" dirty="0" smtClean="0">
                <a:cs typeface="Aban Light" pitchFamily="2" charset="-78"/>
              </a:rPr>
              <a:t>پایه: </a:t>
            </a:r>
            <a:r>
              <a:rPr lang="fa-IR" sz="2000" b="1" dirty="0" smtClean="0">
                <a:cs typeface="Aban Light" pitchFamily="2" charset="-78"/>
              </a:rPr>
              <a:t>پیکره سازه، تعداد طبقات، سیستم مورد استفاده ، اجزای شکننده و...</a:t>
            </a:r>
            <a:endParaRPr lang="fa-IR" sz="2200" b="1" dirty="0" smtClean="0">
              <a:cs typeface="Aban Light" pitchFamily="2" charset="-78"/>
            </a:endParaRPr>
          </a:p>
          <a:p>
            <a:pPr lvl="2" algn="r" rtl="1"/>
            <a:r>
              <a:rPr lang="fa-IR" sz="2200" b="1" dirty="0" smtClean="0">
                <a:cs typeface="Aban Light" pitchFamily="2" charset="-78"/>
              </a:rPr>
              <a:t>کاربری</a:t>
            </a:r>
          </a:p>
          <a:p>
            <a:pPr lvl="2" algn="r" rtl="1"/>
            <a:r>
              <a:rPr lang="fa-IR" sz="2200" b="1" dirty="0" smtClean="0">
                <a:solidFill>
                  <a:schemeClr val="tx2"/>
                </a:solidFill>
                <a:cs typeface="Aban Light" pitchFamily="2" charset="-78"/>
              </a:rPr>
              <a:t>مدل جمعیتی</a:t>
            </a:r>
          </a:p>
          <a:p>
            <a:pPr lvl="2" algn="r" rtl="1"/>
            <a:r>
              <a:rPr lang="fa-IR" sz="2200" b="1" dirty="0" smtClean="0">
                <a:solidFill>
                  <a:schemeClr val="tx2"/>
                </a:solidFill>
                <a:cs typeface="Aban Light" pitchFamily="2" charset="-78"/>
              </a:rPr>
              <a:t>شکنندگی و گروه عملکردی</a:t>
            </a:r>
          </a:p>
          <a:p>
            <a:pPr lvl="1" algn="r" rtl="1"/>
            <a:r>
              <a:rPr lang="fa-IR" sz="2600" b="1" dirty="0" smtClean="0">
                <a:cs typeface="Aban Light" pitchFamily="2" charset="-78"/>
              </a:rPr>
              <a:t>عملکرد سازه  و  روش </a:t>
            </a:r>
            <a:r>
              <a:rPr lang="fa-IR" sz="2600" b="1" dirty="0" smtClean="0">
                <a:cs typeface="Aban Light" pitchFamily="2" charset="-78"/>
              </a:rPr>
              <a:t>های مختلف تعیین عملکرد</a:t>
            </a:r>
            <a:endParaRPr lang="en-US" sz="2600" b="1" dirty="0" smtClean="0">
              <a:cs typeface="Aban Light" pitchFamily="2" charset="-78"/>
            </a:endParaRPr>
          </a:p>
          <a:p>
            <a:pPr lvl="1" algn="r" rtl="1"/>
            <a:r>
              <a:rPr lang="fa-IR" sz="2600" b="1" dirty="0">
                <a:cs typeface="Aban Light" pitchFamily="2" charset="-78"/>
              </a:rPr>
              <a:t>تعیین نقطه </a:t>
            </a:r>
            <a:r>
              <a:rPr lang="fa-IR" sz="2600" b="1" dirty="0" smtClean="0">
                <a:cs typeface="Aban Light" pitchFamily="2" charset="-78"/>
              </a:rPr>
              <a:t>عملکرد</a:t>
            </a:r>
            <a:endParaRPr lang="en-US" sz="2600" b="1" dirty="0" smtClean="0">
              <a:cs typeface="Aban Light" pitchFamily="2" charset="-78"/>
            </a:endParaRPr>
          </a:p>
          <a:p>
            <a:pPr lvl="1" algn="r" rtl="1"/>
            <a:endParaRPr lang="fa-IR" sz="2600" b="1" dirty="0" smtClean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4017509"/>
            <a:ext cx="3305175" cy="1990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0497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>
                <a:cs typeface="Aban Light" pitchFamily="2" charset="-78"/>
              </a:rPr>
              <a:t>مدلسازی سازه</a:t>
            </a: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600" b="1" dirty="0" smtClean="0">
                <a:cs typeface="Aban Light" pitchFamily="2" charset="-78"/>
              </a:rPr>
              <a:t>مدل جمعیتی: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مدل </a:t>
            </a:r>
            <a:r>
              <a:rPr lang="fa-IR" sz="2200" dirty="0">
                <a:latin typeface="Calibri"/>
                <a:ea typeface="Calibri"/>
                <a:cs typeface="Aban Light"/>
              </a:rPr>
              <a:t>جمعیتی ساختمان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تعداد </a:t>
            </a:r>
            <a:r>
              <a:rPr lang="fa-IR" sz="2200" dirty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جمعیت حاضر در 1000 فیت مربع برای یک سطح تعریف </a:t>
            </a:r>
            <a:r>
              <a:rPr lang="fa-IR" sz="2200" dirty="0">
                <a:latin typeface="Calibri"/>
                <a:ea typeface="Calibri"/>
                <a:cs typeface="Aban Light"/>
              </a:rPr>
              <a:t>می شوند. مدل جمعیتی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شامل </a:t>
            </a:r>
            <a:r>
              <a:rPr lang="fa-IR" sz="2200" dirty="0">
                <a:latin typeface="Calibri"/>
                <a:ea typeface="Calibri"/>
                <a:cs typeface="Aban Light"/>
              </a:rPr>
              <a:t>یک تعریف از </a:t>
            </a:r>
            <a:r>
              <a:rPr lang="fa-IR" sz="2200" dirty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پیک جمعیتی </a:t>
            </a:r>
            <a:r>
              <a:rPr lang="fa-IR" sz="2200" dirty="0">
                <a:latin typeface="Calibri"/>
                <a:ea typeface="Calibri"/>
                <a:cs typeface="Aban Light"/>
              </a:rPr>
              <a:t>می باشد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که بیشترین </a:t>
            </a:r>
            <a:r>
              <a:rPr lang="fa-IR" sz="2200" dirty="0">
                <a:latin typeface="Calibri"/>
                <a:ea typeface="Calibri"/>
                <a:cs typeface="Aban Light"/>
              </a:rPr>
              <a:t>تعداد نفرات حاضر را در هنگام </a:t>
            </a:r>
            <a:r>
              <a:rPr lang="fa-IR" sz="2200" dirty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اوج کاربری </a:t>
            </a:r>
            <a:r>
              <a:rPr lang="fa-IR" sz="2200" dirty="0">
                <a:latin typeface="Calibri"/>
                <a:ea typeface="Calibri"/>
                <a:cs typeface="Aban Light"/>
              </a:rPr>
              <a:t>نشان می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دهد:</a:t>
            </a:r>
            <a:endParaRPr lang="en-US" sz="2200" dirty="0">
              <a:latin typeface="Calibri"/>
              <a:ea typeface="Calibri"/>
              <a:cs typeface="Arial"/>
            </a:endParaRPr>
          </a:p>
          <a:p>
            <a:pPr lvl="1" algn="r" rtl="1"/>
            <a:r>
              <a:rPr lang="fa-IR" sz="2200" dirty="0" smtClean="0">
                <a:latin typeface="Calibri"/>
                <a:ea typeface="Calibri"/>
                <a:cs typeface="Aban Light"/>
              </a:rPr>
              <a:t>از مدل </a:t>
            </a:r>
            <a:r>
              <a:rPr lang="fa-IR" sz="2200" dirty="0">
                <a:latin typeface="Calibri"/>
                <a:ea typeface="Calibri"/>
                <a:cs typeface="Aban Light"/>
              </a:rPr>
              <a:t>های جمعیتی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می </a:t>
            </a:r>
            <a:r>
              <a:rPr lang="fa-IR" sz="2200" dirty="0">
                <a:latin typeface="Calibri"/>
                <a:ea typeface="Calibri"/>
                <a:cs typeface="Aban Light"/>
              </a:rPr>
              <a:t>توان </a:t>
            </a:r>
            <a:r>
              <a:rPr lang="fa-IR" sz="2200" dirty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برای </a:t>
            </a:r>
            <a:r>
              <a:rPr lang="fa-IR" sz="2200" dirty="0" smtClean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برآورد </a:t>
            </a:r>
            <a:r>
              <a:rPr lang="fa-IR" sz="2200" dirty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کردن "بدترین" تلفات </a:t>
            </a:r>
            <a:r>
              <a:rPr lang="fa-IR" sz="2200" dirty="0">
                <a:latin typeface="Calibri"/>
                <a:ea typeface="Calibri"/>
                <a:cs typeface="Aban Light"/>
              </a:rPr>
              <a:t>با توجه به زلزله هایی که </a:t>
            </a:r>
            <a:r>
              <a:rPr lang="fa-IR" sz="2200" dirty="0">
                <a:solidFill>
                  <a:schemeClr val="tx2"/>
                </a:solidFill>
                <a:latin typeface="Calibri"/>
                <a:ea typeface="Calibri"/>
                <a:cs typeface="Aban Light"/>
              </a:rPr>
              <a:t>در زمان کاربری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اتفاق </a:t>
            </a:r>
            <a:r>
              <a:rPr lang="fa-IR" sz="2200" dirty="0">
                <a:latin typeface="Calibri"/>
                <a:ea typeface="Calibri"/>
                <a:cs typeface="Aban Light"/>
              </a:rPr>
              <a:t>می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افتد </a:t>
            </a:r>
            <a:r>
              <a:rPr lang="fa-IR" sz="2200" dirty="0">
                <a:latin typeface="Calibri"/>
                <a:ea typeface="Calibri"/>
                <a:cs typeface="Aban Light"/>
              </a:rPr>
              <a:t>استفاده </a:t>
            </a:r>
            <a:r>
              <a:rPr lang="fa-IR" sz="2200" dirty="0" smtClean="0">
                <a:latin typeface="Calibri"/>
                <a:ea typeface="Calibri"/>
                <a:cs typeface="Aban Light"/>
              </a:rPr>
              <a:t>نمود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6" y="3868510"/>
            <a:ext cx="3201760" cy="23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386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 smtClean="0">
                <a:cs typeface="Aban Light" pitchFamily="2" charset="-78"/>
              </a:rPr>
              <a:t>مدلسازی سازه</a:t>
            </a:r>
            <a:br>
              <a:rPr lang="fa-IR" b="1" dirty="0" smtClean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گروه شکنندگی</a:t>
            </a:r>
          </a:p>
          <a:p>
            <a:pPr marL="457200" lvl="1" indent="0" algn="r" rtl="1">
              <a:buNone/>
            </a:pP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   تشکیل شده از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از مولفه های </a:t>
            </a:r>
            <a:endParaRPr lang="fa-IR" sz="2400" b="1" dirty="0" smtClean="0">
              <a:solidFill>
                <a:schemeClr val="tx1"/>
              </a:solidFill>
              <a:cs typeface="Aban Light" pitchFamily="2" charset="-78"/>
            </a:endParaRPr>
          </a:p>
          <a:p>
            <a:pPr marL="457200" lvl="1" indent="0" algn="r" rtl="1">
              <a:buNone/>
            </a:pP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  آسیب پذیر سازه و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غیرسازه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ای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560871781"/>
              </p:ext>
            </p:extLst>
          </p:nvPr>
        </p:nvGraphicFramePr>
        <p:xfrm>
          <a:off x="307975" y="45679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353865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 smtClean="0">
                <a:cs typeface="Aban Light" pitchFamily="2" charset="-78"/>
              </a:rPr>
              <a:t>مدلسازی سازه</a:t>
            </a:r>
            <a:br>
              <a:rPr lang="fa-IR" b="1" dirty="0" smtClean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گروه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عملکردی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زیر گروه از اجزا گروه شکنندگی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می باشند که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تحت یک تقاضای زلزله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 قرار گرفته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اند(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به عنوان مثال جابه جایی نسبی طبقات، شتاب کف طبقات یا سرعت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در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یک جهت مشخص در یک سطح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مشخص</a:t>
            </a:r>
            <a:r>
              <a:rPr lang="en-US" sz="2400" b="1" dirty="0" smtClean="0">
                <a:solidFill>
                  <a:schemeClr val="tx1"/>
                </a:solidFill>
                <a:cs typeface="Aban Light" pitchFamily="2" charset="-78"/>
              </a:rPr>
              <a:t>(</a:t>
            </a:r>
          </a:p>
          <a:p>
            <a:pPr lvl="1" algn="r" rtl="1"/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بیشتر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گروه های عملکردی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با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سطح </a:t>
            </a: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طبقه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و </a:t>
            </a: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جهت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مشخص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می شوند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،  زیرا تقاضای جابه جایی نسبی طبقات پیش بینی شده به موازات جهت گیری جز می باشد و انتظار میرود نسبت جابه جایی نسبی طبقات با هم متفاوت باشد </a:t>
            </a:r>
            <a:endParaRPr lang="fa-IR" sz="2400" b="1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834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 smtClean="0">
                <a:cs typeface="Aban Light" pitchFamily="2" charset="-78"/>
              </a:rPr>
              <a:t>مدلسازی سازه</a:t>
            </a:r>
            <a:br>
              <a:rPr lang="fa-IR" b="1" dirty="0" smtClean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نمونه ای از</a:t>
            </a:r>
          </a:p>
          <a:p>
            <a:pPr marL="457200" lvl="1" indent="0" algn="r" rtl="1">
              <a:buNone/>
            </a:pP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  گروه عملکردی</a:t>
            </a:r>
          </a:p>
          <a:p>
            <a:pPr marL="457200" lvl="1" indent="0" algn="r" rtl="1">
              <a:buNone/>
            </a:pP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9145" y="1213361"/>
            <a:ext cx="7718055" cy="4831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75394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1" algn="r" rtl="1"/>
            <a:r>
              <a:rPr lang="fa-IR" sz="2400" b="1" dirty="0" smtClean="0">
                <a:solidFill>
                  <a:schemeClr val="tx2"/>
                </a:solidFill>
                <a:cs typeface="Aban Light" pitchFamily="2" charset="-78"/>
              </a:rPr>
              <a:t>طراحی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بر اساس عملکرد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مبتنی بر فرایند قراردادی برای طراحی سازه های جدید یا ارتقای لرزه‌ای سازه های موجود، که شامل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رسیدن به یک هدف خاص 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به قصد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دستیابی به عملکرد تعریف شده</a:t>
            </a:r>
            <a:r>
              <a:rPr lang="fa-IR" sz="2400" b="1" dirty="0">
                <a:solidFill>
                  <a:schemeClr val="tx1"/>
                </a:solidFill>
                <a:cs typeface="Aban Light" pitchFamily="2" charset="-78"/>
              </a:rPr>
              <a:t>، در </a:t>
            </a:r>
            <a:r>
              <a:rPr lang="fa-IR" sz="2400" b="1" dirty="0">
                <a:solidFill>
                  <a:schemeClr val="tx2"/>
                </a:solidFill>
                <a:cs typeface="Aban Light" pitchFamily="2" charset="-78"/>
              </a:rPr>
              <a:t>زلزله های آتی 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می‌باشد.</a:t>
            </a:r>
          </a:p>
          <a:p>
            <a:pPr lvl="1" algn="r" rtl="1"/>
            <a:endParaRPr lang="fa-IR" sz="2400" b="1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92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9826" y="3427541"/>
            <a:ext cx="5411326" cy="2905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5334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b="1" dirty="0" smtClean="0">
                <a:cs typeface="Aban Light" pitchFamily="2" charset="-78"/>
              </a:rPr>
              <a:t>سطوح </a:t>
            </a:r>
            <a:r>
              <a:rPr lang="fa-IR" sz="2400" b="1" dirty="0">
                <a:cs typeface="Aban Light" pitchFamily="2" charset="-78"/>
              </a:rPr>
              <a:t>عملكرد </a:t>
            </a:r>
            <a:r>
              <a:rPr lang="fa-IR" sz="2400" b="1" dirty="0">
                <a:solidFill>
                  <a:srgbClr val="C00000"/>
                </a:solidFill>
                <a:cs typeface="Aban Light" pitchFamily="2" charset="-78"/>
              </a:rPr>
              <a:t>اجزاي </a:t>
            </a:r>
            <a:r>
              <a:rPr lang="fa-IR" sz="2400" b="1" dirty="0" smtClean="0">
                <a:solidFill>
                  <a:srgbClr val="C00000"/>
                </a:solidFill>
                <a:cs typeface="Aban Light" pitchFamily="2" charset="-78"/>
              </a:rPr>
              <a:t>سازه ای </a:t>
            </a:r>
            <a:r>
              <a:rPr lang="fa-IR" sz="2400" b="1" dirty="0" smtClean="0">
                <a:cs typeface="Aban Light" pitchFamily="2" charset="-78"/>
              </a:rPr>
              <a:t>(بر مبنای نشریه 360 ایران و </a:t>
            </a:r>
            <a:r>
              <a:rPr lang="en-US" sz="2400" b="1" dirty="0" smtClean="0">
                <a:cs typeface="Aban Light" pitchFamily="2" charset="-78"/>
              </a:rPr>
              <a:t>FEMA360</a:t>
            </a:r>
            <a:r>
              <a:rPr lang="fa-IR" sz="2400" b="1" dirty="0" smtClean="0">
                <a:cs typeface="Aban Light" pitchFamily="2" charset="-78"/>
              </a:rPr>
              <a:t>)</a:t>
            </a:r>
            <a:endParaRPr lang="fa-IR" sz="2400" dirty="0">
              <a:cs typeface="Aban Light" pitchFamily="2" charset="-78"/>
            </a:endParaRPr>
          </a:p>
          <a:p>
            <a:pPr lvl="2" algn="r" rtl="1"/>
            <a:r>
              <a:rPr lang="fa-IR" sz="2200" dirty="0" smtClean="0">
                <a:solidFill>
                  <a:srgbClr val="C00000"/>
                </a:solidFill>
                <a:cs typeface="Aban Light" pitchFamily="2" charset="-78"/>
              </a:rPr>
              <a:t>سطوح </a:t>
            </a:r>
            <a:r>
              <a:rPr lang="fa-IR" sz="2200" dirty="0">
                <a:solidFill>
                  <a:srgbClr val="C00000"/>
                </a:solidFill>
                <a:cs typeface="Aban Light" pitchFamily="2" charset="-78"/>
              </a:rPr>
              <a:t>عملكرد </a:t>
            </a:r>
            <a:r>
              <a:rPr lang="fa-IR" sz="2200" dirty="0" smtClean="0">
                <a:solidFill>
                  <a:srgbClr val="C00000"/>
                </a:solidFill>
                <a:cs typeface="Aban Light" pitchFamily="2" charset="-78"/>
              </a:rPr>
              <a:t>اصلي</a:t>
            </a:r>
            <a:r>
              <a:rPr lang="fa-IR" sz="2200" dirty="0">
                <a:cs typeface="Aban Light" pitchFamily="2" charset="-78"/>
              </a:rPr>
              <a:t/>
            </a:r>
            <a:br>
              <a:rPr lang="fa-IR" sz="2200" dirty="0">
                <a:cs typeface="Aban Light" pitchFamily="2" charset="-78"/>
              </a:rPr>
            </a:br>
            <a:r>
              <a:rPr lang="fa-IR" sz="2200" dirty="0">
                <a:cs typeface="Aban Light" pitchFamily="2" charset="-78"/>
              </a:rPr>
              <a:t>الف- سطح عملكرد 1: قابليت </a:t>
            </a:r>
            <a:r>
              <a:rPr lang="fa-IR" sz="2200" dirty="0" smtClean="0">
                <a:cs typeface="Aban Light" pitchFamily="2" charset="-78"/>
              </a:rPr>
              <a:t>استفاده ی بی وقفه</a:t>
            </a:r>
            <a:r>
              <a:rPr lang="fa-IR" sz="2200" dirty="0">
                <a:cs typeface="Aban Light" pitchFamily="2" charset="-78"/>
              </a:rPr>
              <a:t/>
            </a:r>
            <a:br>
              <a:rPr lang="fa-IR" sz="2200" dirty="0">
                <a:cs typeface="Aban Light" pitchFamily="2" charset="-78"/>
              </a:rPr>
            </a:br>
            <a:r>
              <a:rPr lang="fa-IR" sz="2200" dirty="0">
                <a:cs typeface="Aban Light" pitchFamily="2" charset="-78"/>
              </a:rPr>
              <a:t>ب- سطح عملكرد 3: ايمني </a:t>
            </a:r>
            <a:r>
              <a:rPr lang="fa-IR" sz="2200" dirty="0" smtClean="0">
                <a:cs typeface="Aban Light" pitchFamily="2" charset="-78"/>
              </a:rPr>
              <a:t>جانی</a:t>
            </a:r>
            <a:r>
              <a:rPr lang="fa-IR" sz="2200" dirty="0">
                <a:cs typeface="Aban Light" pitchFamily="2" charset="-78"/>
              </a:rPr>
              <a:t/>
            </a:r>
            <a:br>
              <a:rPr lang="fa-IR" sz="2200" dirty="0">
                <a:cs typeface="Aban Light" pitchFamily="2" charset="-78"/>
              </a:rPr>
            </a:br>
            <a:r>
              <a:rPr lang="fa-IR" sz="2200" dirty="0">
                <a:cs typeface="Aban Light" pitchFamily="2" charset="-78"/>
              </a:rPr>
              <a:t>پ- سطوح عملكرد 5: </a:t>
            </a:r>
            <a:r>
              <a:rPr lang="fa-IR" sz="2200" dirty="0" smtClean="0">
                <a:cs typeface="Aban Light" pitchFamily="2" charset="-78"/>
              </a:rPr>
              <a:t>آستانه ی </a:t>
            </a:r>
            <a:r>
              <a:rPr lang="fa-IR" sz="2200" dirty="0">
                <a:cs typeface="Aban Light" pitchFamily="2" charset="-78"/>
              </a:rPr>
              <a:t>فروريزش؛</a:t>
            </a:r>
            <a:br>
              <a:rPr lang="fa-IR" sz="2200" dirty="0">
                <a:cs typeface="Aban Light" pitchFamily="2" charset="-78"/>
              </a:rPr>
            </a:br>
            <a:r>
              <a:rPr lang="fa-IR" sz="2200" dirty="0">
                <a:cs typeface="Aban Light" pitchFamily="2" charset="-78"/>
              </a:rPr>
              <a:t>ت- سطح عملكرد 6: </a:t>
            </a:r>
            <a:r>
              <a:rPr lang="fa-IR" sz="2200" dirty="0" smtClean="0">
                <a:cs typeface="Aban Light" pitchFamily="2" charset="-78"/>
              </a:rPr>
              <a:t>لحاظ نشده.</a:t>
            </a:r>
          </a:p>
          <a:p>
            <a:pPr lvl="2" algn="r" rtl="1"/>
            <a:r>
              <a:rPr lang="fa-IR" sz="2200" dirty="0" smtClean="0">
                <a:solidFill>
                  <a:srgbClr val="C00000"/>
                </a:solidFill>
                <a:cs typeface="Aban Light" pitchFamily="2" charset="-78"/>
              </a:rPr>
              <a:t>سطوح </a:t>
            </a:r>
            <a:r>
              <a:rPr lang="fa-IR" sz="2200" dirty="0">
                <a:solidFill>
                  <a:srgbClr val="C00000"/>
                </a:solidFill>
                <a:cs typeface="Aban Light" pitchFamily="2" charset="-78"/>
              </a:rPr>
              <a:t>عملكرد </a:t>
            </a:r>
            <a:r>
              <a:rPr lang="fa-IR" sz="2200" dirty="0" smtClean="0">
                <a:solidFill>
                  <a:srgbClr val="C00000"/>
                </a:solidFill>
                <a:cs typeface="Aban Light" pitchFamily="2" charset="-78"/>
              </a:rPr>
              <a:t>مياني:</a:t>
            </a:r>
            <a:r>
              <a:rPr lang="fa-IR" sz="2200" dirty="0">
                <a:cs typeface="Aban Light" pitchFamily="2" charset="-78"/>
              </a:rPr>
              <a:t/>
            </a:r>
            <a:br>
              <a:rPr lang="fa-IR" sz="2200" dirty="0">
                <a:cs typeface="Aban Light" pitchFamily="2" charset="-78"/>
              </a:rPr>
            </a:br>
            <a:r>
              <a:rPr lang="fa-IR" sz="2200" dirty="0">
                <a:cs typeface="Aban Light" pitchFamily="2" charset="-78"/>
              </a:rPr>
              <a:t>ث- سطح عملكرد 2: خرابي محدود؛</a:t>
            </a:r>
            <a:br>
              <a:rPr lang="fa-IR" sz="2200" dirty="0">
                <a:cs typeface="Aban Light" pitchFamily="2" charset="-78"/>
              </a:rPr>
            </a:br>
            <a:r>
              <a:rPr lang="fa-IR" sz="2200" dirty="0">
                <a:cs typeface="Aban Light" pitchFamily="2" charset="-78"/>
              </a:rPr>
              <a:t>ج- سطح عملكرد 4: </a:t>
            </a:r>
            <a:r>
              <a:rPr lang="fa-IR" sz="2200" dirty="0" smtClean="0">
                <a:cs typeface="Aban Light" pitchFamily="2" charset="-78"/>
              </a:rPr>
              <a:t>ايمنی جانی </a:t>
            </a:r>
            <a:r>
              <a:rPr lang="fa-IR" sz="2200" dirty="0">
                <a:cs typeface="Aban Light" pitchFamily="2" charset="-78"/>
              </a:rPr>
              <a:t>محدود</a:t>
            </a:r>
            <a:br>
              <a:rPr lang="fa-IR" sz="2200" dirty="0">
                <a:cs typeface="Aban Light" pitchFamily="2" charset="-78"/>
              </a:rPr>
            </a:br>
            <a:endParaRPr lang="fa-IR" sz="2200" b="1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351" y="2736187"/>
            <a:ext cx="5324475" cy="3596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5390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b="1" dirty="0" smtClean="0">
                <a:cs typeface="Aban Light" pitchFamily="2" charset="-78"/>
              </a:rPr>
              <a:t>سطوح </a:t>
            </a:r>
            <a:r>
              <a:rPr lang="fa-IR" sz="2400" b="1" dirty="0">
                <a:cs typeface="Aban Light" pitchFamily="2" charset="-78"/>
              </a:rPr>
              <a:t>عملكرد </a:t>
            </a:r>
            <a:r>
              <a:rPr lang="fa-IR" sz="2400" b="1" dirty="0">
                <a:solidFill>
                  <a:srgbClr val="C00000"/>
                </a:solidFill>
                <a:cs typeface="Aban Light" pitchFamily="2" charset="-78"/>
              </a:rPr>
              <a:t>اجزاي </a:t>
            </a:r>
            <a:r>
              <a:rPr lang="fa-IR" sz="2400" b="1" dirty="0" smtClean="0">
                <a:solidFill>
                  <a:srgbClr val="C00000"/>
                </a:solidFill>
                <a:cs typeface="Aban Light" pitchFamily="2" charset="-78"/>
              </a:rPr>
              <a:t>غیر سازه ای </a:t>
            </a:r>
            <a:r>
              <a:rPr lang="fa-IR" sz="2400" b="1" dirty="0" smtClean="0">
                <a:cs typeface="Aban Light" pitchFamily="2" charset="-78"/>
              </a:rPr>
              <a:t>(بر مبنای نشریه 360 ایران و </a:t>
            </a:r>
            <a:r>
              <a:rPr lang="en-US" sz="2400" b="1" dirty="0" smtClean="0">
                <a:cs typeface="Aban Light" pitchFamily="2" charset="-78"/>
              </a:rPr>
              <a:t>FEMA 360</a:t>
            </a:r>
            <a:r>
              <a:rPr lang="fa-IR" sz="2400" b="1" dirty="0" smtClean="0">
                <a:cs typeface="Aban Light" pitchFamily="2" charset="-78"/>
              </a:rPr>
              <a:t>)</a:t>
            </a:r>
            <a:endParaRPr lang="fa-IR" sz="2200" dirty="0" smtClean="0">
              <a:solidFill>
                <a:srgbClr val="C00000"/>
              </a:solidFill>
              <a:cs typeface="Aban Light" pitchFamily="2" charset="-78"/>
            </a:endParaRPr>
          </a:p>
          <a:p>
            <a:pPr lvl="2" algn="r" rtl="1"/>
            <a:r>
              <a:rPr lang="fa-IR" sz="2200" dirty="0" smtClean="0">
                <a:cs typeface="Aban Light" pitchFamily="2" charset="-78"/>
              </a:rPr>
              <a:t>الف- </a:t>
            </a:r>
            <a:r>
              <a:rPr lang="fa-IR" sz="2200" dirty="0">
                <a:cs typeface="Aban Light" pitchFamily="2" charset="-78"/>
              </a:rPr>
              <a:t>سطح عملكرد </a:t>
            </a:r>
            <a:r>
              <a:rPr lang="en-US" sz="2200" dirty="0">
                <a:cs typeface="Aban Light" pitchFamily="2" charset="-78"/>
              </a:rPr>
              <a:t>A: </a:t>
            </a:r>
            <a:r>
              <a:rPr lang="fa-IR" sz="2200" dirty="0" smtClean="0">
                <a:cs typeface="Aban Light" pitchFamily="2" charset="-78"/>
              </a:rPr>
              <a:t>خدمترسانی بی وقفه</a:t>
            </a:r>
            <a:r>
              <a:rPr lang="fa-IR" sz="2200" dirty="0">
                <a:cs typeface="Aban Light" pitchFamily="2" charset="-78"/>
              </a:rPr>
              <a:t>؛</a:t>
            </a:r>
          </a:p>
          <a:p>
            <a:pPr lvl="2" algn="r" rtl="1"/>
            <a:r>
              <a:rPr lang="fa-IR" sz="2200" dirty="0">
                <a:cs typeface="Aban Light" pitchFamily="2" charset="-78"/>
              </a:rPr>
              <a:t>ب- سطح عملكرد </a:t>
            </a:r>
            <a:r>
              <a:rPr lang="en-US" sz="2200" dirty="0">
                <a:cs typeface="Aban Light" pitchFamily="2" charset="-78"/>
              </a:rPr>
              <a:t>B: </a:t>
            </a:r>
            <a:r>
              <a:rPr lang="fa-IR" sz="2200" dirty="0">
                <a:cs typeface="Aban Light" pitchFamily="2" charset="-78"/>
              </a:rPr>
              <a:t>قابليت </a:t>
            </a:r>
            <a:r>
              <a:rPr lang="fa-IR" sz="2200" dirty="0" smtClean="0">
                <a:cs typeface="Aban Light" pitchFamily="2" charset="-78"/>
              </a:rPr>
              <a:t>استفاده ی بي وقفه</a:t>
            </a:r>
            <a:r>
              <a:rPr lang="fa-IR" sz="2200" dirty="0">
                <a:cs typeface="Aban Light" pitchFamily="2" charset="-78"/>
              </a:rPr>
              <a:t>؛</a:t>
            </a:r>
          </a:p>
          <a:p>
            <a:pPr lvl="2" algn="r" rtl="1"/>
            <a:r>
              <a:rPr lang="fa-IR" sz="2200" dirty="0">
                <a:cs typeface="Aban Light" pitchFamily="2" charset="-78"/>
              </a:rPr>
              <a:t>پ- سطح عملكرد </a:t>
            </a:r>
            <a:r>
              <a:rPr lang="en-US" sz="2200" dirty="0">
                <a:cs typeface="Aban Light" pitchFamily="2" charset="-78"/>
              </a:rPr>
              <a:t>C: </a:t>
            </a:r>
            <a:r>
              <a:rPr lang="fa-IR" sz="2200" dirty="0" smtClean="0">
                <a:cs typeface="Aban Light" pitchFamily="2" charset="-78"/>
              </a:rPr>
              <a:t>ايمنی جانی؛</a:t>
            </a:r>
            <a:endParaRPr lang="fa-IR" sz="2200" dirty="0">
              <a:cs typeface="Aban Light" pitchFamily="2" charset="-78"/>
            </a:endParaRPr>
          </a:p>
          <a:p>
            <a:pPr lvl="2" algn="r" rtl="1"/>
            <a:r>
              <a:rPr lang="fa-IR" sz="2200" dirty="0">
                <a:cs typeface="Aban Light" pitchFamily="2" charset="-78"/>
              </a:rPr>
              <a:t>ت- سطح عملكرد </a:t>
            </a:r>
            <a:r>
              <a:rPr lang="en-US" sz="2200" dirty="0">
                <a:cs typeface="Aban Light" pitchFamily="2" charset="-78"/>
              </a:rPr>
              <a:t>D: </a:t>
            </a:r>
            <a:r>
              <a:rPr lang="fa-IR" sz="2200" dirty="0" smtClean="0">
                <a:cs typeface="Aban Light" pitchFamily="2" charset="-78"/>
              </a:rPr>
              <a:t>ايمنی جانی </a:t>
            </a:r>
            <a:r>
              <a:rPr lang="fa-IR" sz="2200" dirty="0">
                <a:cs typeface="Aban Light" pitchFamily="2" charset="-78"/>
              </a:rPr>
              <a:t>محدود</a:t>
            </a:r>
            <a:r>
              <a:rPr lang="fa-IR" sz="2200" dirty="0" smtClean="0">
                <a:cs typeface="Aban Light" pitchFamily="2" charset="-78"/>
              </a:rPr>
              <a:t>؛</a:t>
            </a:r>
            <a:endParaRPr lang="fa-IR" sz="2200" dirty="0">
              <a:cs typeface="Aban Light" pitchFamily="2" charset="-78"/>
            </a:endParaRPr>
          </a:p>
          <a:p>
            <a:pPr lvl="2" algn="r" rtl="1"/>
            <a:r>
              <a:rPr lang="fa-IR" sz="2200" dirty="0">
                <a:cs typeface="Aban Light" pitchFamily="2" charset="-78"/>
              </a:rPr>
              <a:t>ث- سطح عملكرد </a:t>
            </a:r>
            <a:r>
              <a:rPr lang="en-US" sz="2200" dirty="0">
                <a:cs typeface="Aban Light" pitchFamily="2" charset="-78"/>
              </a:rPr>
              <a:t>E: </a:t>
            </a:r>
            <a:r>
              <a:rPr lang="fa-IR" sz="2200" dirty="0" smtClean="0">
                <a:cs typeface="Aban Light" pitchFamily="2" charset="-78"/>
              </a:rPr>
              <a:t>لحاظ نشده</a:t>
            </a:r>
            <a:r>
              <a:rPr lang="fa-IR" sz="2200" dirty="0">
                <a:cs typeface="Aban Light" pitchFamily="2" charset="-78"/>
              </a:rPr>
              <a:t/>
            </a:r>
            <a:br>
              <a:rPr lang="fa-IR" sz="2200" dirty="0">
                <a:cs typeface="Aban Light" pitchFamily="2" charset="-78"/>
              </a:rPr>
            </a:br>
            <a:endParaRPr lang="fa-IR" sz="2200" b="1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1843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075" y="2950757"/>
            <a:ext cx="5191125" cy="3231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7793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b="1" dirty="0" smtClean="0">
                <a:cs typeface="Aban Light" pitchFamily="2" charset="-78"/>
              </a:rPr>
              <a:t>سطوح </a:t>
            </a:r>
            <a:r>
              <a:rPr lang="fa-IR" sz="2400" b="1" dirty="0">
                <a:cs typeface="Aban Light" pitchFamily="2" charset="-78"/>
              </a:rPr>
              <a:t>عملكرد </a:t>
            </a:r>
            <a:r>
              <a:rPr lang="en-US" sz="2400" b="1" dirty="0" smtClean="0">
                <a:solidFill>
                  <a:srgbClr val="C00000"/>
                </a:solidFill>
                <a:cs typeface="Aban Light" pitchFamily="2" charset="-78"/>
              </a:rPr>
              <a:t> </a:t>
            </a:r>
            <a:r>
              <a:rPr lang="fa-IR" sz="2400" b="1" dirty="0" smtClean="0">
                <a:solidFill>
                  <a:srgbClr val="C00000"/>
                </a:solidFill>
                <a:cs typeface="Aban Light" pitchFamily="2" charset="-78"/>
              </a:rPr>
              <a:t>کل ساختمان </a:t>
            </a:r>
            <a:r>
              <a:rPr lang="fa-IR" sz="2400" b="1" dirty="0" smtClean="0">
                <a:cs typeface="Aban Light" pitchFamily="2" charset="-78"/>
              </a:rPr>
              <a:t>(بر مبنای نشریه 360 ایران و </a:t>
            </a:r>
            <a:r>
              <a:rPr lang="en-US" sz="2400" b="1" dirty="0" smtClean="0">
                <a:cs typeface="Aban Light" pitchFamily="2" charset="-78"/>
              </a:rPr>
              <a:t>FEMA 360</a:t>
            </a:r>
            <a:r>
              <a:rPr lang="fa-IR" sz="2400" b="1" dirty="0" smtClean="0">
                <a:cs typeface="Aban Light" pitchFamily="2" charset="-78"/>
              </a:rPr>
              <a:t>)</a:t>
            </a:r>
            <a:endParaRPr lang="fa-IR" sz="2200" dirty="0" smtClean="0">
              <a:solidFill>
                <a:srgbClr val="C00000"/>
              </a:solidFill>
              <a:cs typeface="Aban Light" pitchFamily="2" charset="-78"/>
            </a:endParaRPr>
          </a:p>
          <a:p>
            <a:pPr lvl="2" algn="r" rtl="1"/>
            <a:r>
              <a:rPr lang="fa-IR" sz="2400" dirty="0">
                <a:cs typeface="Aban Light" pitchFamily="2" charset="-78"/>
              </a:rPr>
              <a:t>سطح عملكرد </a:t>
            </a:r>
            <a:r>
              <a:rPr lang="fa-IR" sz="2400" dirty="0" smtClean="0">
                <a:cs typeface="Aban Light" pitchFamily="2" charset="-78"/>
              </a:rPr>
              <a:t>خدمت</a:t>
            </a:r>
            <a:r>
              <a:rPr lang="en-US" sz="2400" dirty="0" smtClean="0">
                <a:cs typeface="Aban Light" pitchFamily="2" charset="-78"/>
              </a:rPr>
              <a:t> </a:t>
            </a:r>
            <a:r>
              <a:rPr lang="fa-IR" sz="2400" dirty="0" smtClean="0">
                <a:cs typeface="Aban Light" pitchFamily="2" charset="-78"/>
              </a:rPr>
              <a:t>رساني ب</a:t>
            </a:r>
            <a:r>
              <a:rPr lang="fa-IR" sz="2400" dirty="0">
                <a:cs typeface="Aban Light" pitchFamily="2" charset="-78"/>
              </a:rPr>
              <a:t>ی</a:t>
            </a:r>
            <a:r>
              <a:rPr lang="fa-IR" sz="2400" dirty="0" smtClean="0">
                <a:cs typeface="Aban Light" pitchFamily="2" charset="-78"/>
              </a:rPr>
              <a:t> وقفه </a:t>
            </a:r>
            <a:r>
              <a:rPr lang="en-US" sz="2400" dirty="0" smtClean="0">
                <a:cs typeface="Aban Light" pitchFamily="2" charset="-78"/>
              </a:rPr>
              <a:t>(1-A)</a:t>
            </a:r>
            <a:endParaRPr lang="fa-IR" sz="2400" dirty="0" smtClean="0">
              <a:cs typeface="Aban Light" pitchFamily="2" charset="-78"/>
            </a:endParaRPr>
          </a:p>
          <a:p>
            <a:pPr lvl="2" algn="r" rtl="1"/>
            <a:r>
              <a:rPr lang="fa-IR" sz="2400" dirty="0" smtClean="0">
                <a:cs typeface="Aban Light" pitchFamily="2" charset="-78"/>
              </a:rPr>
              <a:t>سطح </a:t>
            </a:r>
            <a:r>
              <a:rPr lang="fa-IR" sz="2400" dirty="0">
                <a:cs typeface="Aban Light" pitchFamily="2" charset="-78"/>
              </a:rPr>
              <a:t>عملكرد قابليت </a:t>
            </a:r>
            <a:r>
              <a:rPr lang="fa-IR" sz="2400" dirty="0" smtClean="0">
                <a:cs typeface="Aban Light" pitchFamily="2" charset="-78"/>
              </a:rPr>
              <a:t>استفاده دهی  بي وقفه (1-</a:t>
            </a:r>
            <a:r>
              <a:rPr lang="en-US" sz="2400" dirty="0" smtClean="0">
                <a:cs typeface="Aban Light" pitchFamily="2" charset="-78"/>
              </a:rPr>
              <a:t>(B</a:t>
            </a:r>
          </a:p>
          <a:p>
            <a:pPr lvl="2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سطح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عملكرد ايمني 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جانی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(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3-</a:t>
            </a:r>
            <a:r>
              <a:rPr lang="en-US" sz="2400" dirty="0" smtClean="0">
                <a:solidFill>
                  <a:schemeClr val="tx1"/>
                </a:solidFill>
                <a:cs typeface="Aban Light" pitchFamily="2" charset="-78"/>
              </a:rPr>
              <a:t>(C</a:t>
            </a:r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  <a:p>
            <a:pPr lvl="2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سطح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عملكرد 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آستانه ی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فروريزش (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5-</a:t>
            </a:r>
            <a:r>
              <a:rPr lang="en-US" sz="2400" dirty="0" smtClean="0">
                <a:solidFill>
                  <a:schemeClr val="tx1"/>
                </a:solidFill>
                <a:cs typeface="Aban Light" pitchFamily="2" charset="-78"/>
              </a:rPr>
              <a:t>(E</a:t>
            </a:r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5738" y="3581400"/>
            <a:ext cx="4832095" cy="27173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0279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4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روش های مختلف تحلیل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049780"/>
            <a:ext cx="8915400" cy="3777622"/>
          </a:xfrm>
        </p:spPr>
        <p:txBody>
          <a:bodyPr>
            <a:normAutofit/>
          </a:bodyPr>
          <a:lstStyle/>
          <a:p>
            <a:pPr lvl="1" algn="r" rtl="1"/>
            <a:endParaRPr lang="fa-IR" sz="2400" b="1" dirty="0" smtClean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endParaRPr lang="fa-IR" sz="2400" b="1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graphicFrame>
        <p:nvGraphicFramePr>
          <p:cNvPr id="11" name="Diagram 10"/>
          <p:cNvGraphicFramePr/>
          <p:nvPr>
            <p:extLst>
              <p:ext uri="{D42A27DB-BD31-4B8C-83A1-F6EECF244321}">
                <p14:modId xmlns:p14="http://schemas.microsoft.com/office/powerpoint/2010/main" val="2918953565"/>
              </p:ext>
            </p:extLst>
          </p:nvPr>
        </p:nvGraphicFramePr>
        <p:xfrm>
          <a:off x="789603" y="1520825"/>
          <a:ext cx="8582997" cy="508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3" name="5-Point Star 12"/>
          <p:cNvSpPr/>
          <p:nvPr/>
        </p:nvSpPr>
        <p:spPr>
          <a:xfrm>
            <a:off x="9575800" y="3327400"/>
            <a:ext cx="330200" cy="241300"/>
          </a:xfrm>
          <a:prstGeom prst="star5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5-Point Star 17"/>
          <p:cNvSpPr/>
          <p:nvPr/>
        </p:nvSpPr>
        <p:spPr>
          <a:xfrm>
            <a:off x="9575800" y="4521200"/>
            <a:ext cx="330200" cy="241300"/>
          </a:xfrm>
          <a:prstGeom prst="star5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111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044700"/>
            <a:ext cx="8915400" cy="3777622"/>
          </a:xfrm>
        </p:spPr>
        <p:txBody>
          <a:bodyPr>
            <a:noAutofit/>
          </a:bodyPr>
          <a:lstStyle/>
          <a:p>
            <a:pPr lvl="1" algn="r" rtl="1"/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روش های </a:t>
            </a:r>
            <a:r>
              <a:rPr lang="fa-IR" sz="2400" b="1" dirty="0" smtClean="0">
                <a:solidFill>
                  <a:srgbClr val="C00000"/>
                </a:solidFill>
                <a:cs typeface="Aban Light" pitchFamily="2" charset="-78"/>
              </a:rPr>
              <a:t>تعیین عملکرد</a:t>
            </a:r>
            <a:r>
              <a:rPr lang="fa-IR" sz="2400" b="1" dirty="0" smtClean="0">
                <a:solidFill>
                  <a:schemeClr val="tx1"/>
                </a:solidFill>
                <a:cs typeface="Aban Light" pitchFamily="2" charset="-78"/>
              </a:rPr>
              <a:t>:</a:t>
            </a:r>
          </a:p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ا-روش اصلاح جابه جایی یا ضریب جابه جایی (</a:t>
            </a:r>
            <a:r>
              <a:rPr lang="en-US" sz="2400" dirty="0" smtClean="0">
                <a:solidFill>
                  <a:schemeClr val="tx1"/>
                </a:solidFill>
                <a:cs typeface="Aban Light" pitchFamily="2" charset="-78"/>
              </a:rPr>
              <a:t>FEMA-356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) </a:t>
            </a:r>
          </a:p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2-روش خطی سازی (</a:t>
            </a:r>
            <a:r>
              <a:rPr lang="en-US" sz="2400" dirty="0" smtClean="0">
                <a:solidFill>
                  <a:schemeClr val="tx1"/>
                </a:solidFill>
                <a:cs typeface="Aban Light" pitchFamily="2" charset="-78"/>
              </a:rPr>
              <a:t>FEMA-440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)</a:t>
            </a:r>
          </a:p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3-روش خطی سازی معادل یا طیف ظرفیت (</a:t>
            </a:r>
            <a:r>
              <a:rPr lang="en-US" sz="2400" dirty="0" smtClean="0">
                <a:solidFill>
                  <a:schemeClr val="tx1"/>
                </a:solidFill>
                <a:cs typeface="Aban Light" pitchFamily="2" charset="-78"/>
              </a:rPr>
              <a:t>ATC-40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) </a:t>
            </a:r>
          </a:p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4-روش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طراحی اساس جابه جایی مستقیم 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DDBD</a:t>
            </a:r>
            <a:endParaRPr lang="fa-IR" sz="2400" dirty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5-روش تحلیل استاتیکی فزاینده مودال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( </a:t>
            </a:r>
            <a:r>
              <a:rPr lang="en-US" sz="2400" dirty="0" smtClean="0">
                <a:solidFill>
                  <a:schemeClr val="tx1"/>
                </a:solidFill>
                <a:cs typeface="Aban Light" pitchFamily="2" charset="-78"/>
              </a:rPr>
              <a:t>Chopra &amp; Goal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)</a:t>
            </a:r>
          </a:p>
          <a:p>
            <a:pPr lvl="2" algn="r" rtl="1"/>
            <a:r>
              <a:rPr lang="fa-IR" sz="2200" dirty="0" smtClean="0">
                <a:solidFill>
                  <a:schemeClr val="tx1"/>
                </a:solidFill>
                <a:cs typeface="Aban Light" pitchFamily="2" charset="-78"/>
              </a:rPr>
              <a:t>مودال پوش اور بهبودیافته </a:t>
            </a:r>
          </a:p>
          <a:p>
            <a:pPr lvl="2" algn="r" rtl="1"/>
            <a:r>
              <a:rPr lang="fa-IR" sz="2200" dirty="0" smtClean="0">
                <a:solidFill>
                  <a:schemeClr val="tx1"/>
                </a:solidFill>
                <a:cs typeface="Aban Light" pitchFamily="2" charset="-78"/>
              </a:rPr>
              <a:t>مودال پوش اور بهنگام شونده</a:t>
            </a:r>
          </a:p>
          <a:p>
            <a:pPr lvl="2" algn="r" rtl="1"/>
            <a:r>
              <a:rPr lang="fa-IR" sz="2200" dirty="0" smtClean="0">
                <a:solidFill>
                  <a:schemeClr val="tx1"/>
                </a:solidFill>
                <a:cs typeface="Aban Light" pitchFamily="2" charset="-78"/>
              </a:rPr>
              <a:t>مودال پوش اور بادر نظر گرفتن مفاهیم انرژی</a:t>
            </a:r>
          </a:p>
          <a:p>
            <a:pPr lvl="1" algn="r" rtl="1"/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7519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روش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اصلاح جابه جایی یا ضریب جابه جایی (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FEMA-356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) </a:t>
            </a:r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محاسبه جابه جایی نیاز عیرالاستیک با اعمال نمودن یک سری ضرائب به جابه جایی نیاز الاستیک محاسباتی</a:t>
            </a:r>
          </a:p>
          <a:p>
            <a:pPr lvl="1" algn="r" rtl="1"/>
            <a:endParaRPr lang="fa-IR" sz="2400" dirty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1638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4866" y="4402136"/>
            <a:ext cx="3012572" cy="100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2701925"/>
            <a:ext cx="3981450" cy="3257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519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روش خطی سازی معادل یا طیف ظرفیت (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ATC-40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)</a:t>
            </a:r>
          </a:p>
          <a:p>
            <a:pPr lvl="1" algn="r" rtl="1"/>
            <a:endParaRPr lang="fa-IR" sz="2400" dirty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946766"/>
            <a:ext cx="4994275" cy="3157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0726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روش تحلیل استاتیکی فزاینده مودال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( 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Chopra &amp; Goal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)</a:t>
            </a:r>
          </a:p>
          <a:p>
            <a:pPr lvl="1" algn="r" rtl="1"/>
            <a:endParaRPr lang="fa-IR" sz="2400" dirty="0">
              <a:solidFill>
                <a:schemeClr val="tx1"/>
              </a:solidFill>
              <a:cs typeface="Aban Light" pitchFamily="2" charset="-78"/>
            </a:endParaRPr>
          </a:p>
          <a:p>
            <a:pPr lvl="1" algn="r" rtl="1"/>
            <a:endParaRPr lang="fa-IR" sz="2400" dirty="0" smtClean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2355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3150" y="2717800"/>
            <a:ext cx="3728450" cy="3414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814" y="2717800"/>
            <a:ext cx="3379784" cy="340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0056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مدلسازی سازه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r>
              <a:rPr lang="fa-IR" sz="3100" b="1" dirty="0">
                <a:cs typeface="Aban Light" pitchFamily="2" charset="-78"/>
              </a:rPr>
              <a:t>عملکرد سازه  و روش های مختلف تعیین عملکرد</a:t>
            </a:r>
            <a:r>
              <a:rPr lang="fa-IR" b="1" dirty="0">
                <a:cs typeface="Aban Light" pitchFamily="2" charset="-78"/>
              </a:rPr>
              <a:t/>
            </a:r>
            <a:br>
              <a:rPr lang="fa-IR" b="1" dirty="0">
                <a:cs typeface="Aban Light" pitchFamily="2" charset="-78"/>
              </a:rPr>
            </a:br>
            <a:endParaRPr lang="fa-IR" b="1" dirty="0">
              <a:cs typeface="Aban Light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 algn="r" rtl="1"/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روش تحلیل استاتیکی فزاینده مودال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 </a:t>
            </a:r>
            <a:r>
              <a:rPr lang="fa-IR" sz="2400" dirty="0">
                <a:solidFill>
                  <a:schemeClr val="tx1"/>
                </a:solidFill>
                <a:cs typeface="Aban Light" pitchFamily="2" charset="-78"/>
              </a:rPr>
              <a:t>( </a:t>
            </a:r>
            <a:r>
              <a:rPr lang="en-US" sz="2400" dirty="0">
                <a:solidFill>
                  <a:schemeClr val="tx1"/>
                </a:solidFill>
                <a:cs typeface="Aban Light" pitchFamily="2" charset="-78"/>
              </a:rPr>
              <a:t>Chopra &amp; Goal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)</a:t>
            </a:r>
          </a:p>
          <a:p>
            <a:pPr lvl="1" algn="r" rtl="1"/>
            <a:r>
              <a:rPr lang="fa-IR" sz="2400" dirty="0" smtClean="0">
                <a:solidFill>
                  <a:srgbClr val="00B050"/>
                </a:solidFill>
                <a:cs typeface="Aban Light" pitchFamily="2" charset="-78"/>
              </a:rPr>
              <a:t>مزایا</a:t>
            </a:r>
            <a:endParaRPr lang="fa-IR" sz="2400" dirty="0">
              <a:solidFill>
                <a:srgbClr val="00B050"/>
              </a:solidFill>
              <a:cs typeface="Aban Light" pitchFamily="2" charset="-78"/>
            </a:endParaRPr>
          </a:p>
          <a:p>
            <a:pPr lvl="2" algn="r" rtl="1"/>
            <a:r>
              <a:rPr lang="fa-IR" sz="2000" dirty="0" smtClean="0">
                <a:solidFill>
                  <a:schemeClr val="tx1"/>
                </a:solidFill>
                <a:cs typeface="Aban Light" pitchFamily="2" charset="-78"/>
              </a:rPr>
              <a:t>اثردادن مودهای بالاتر در تعیین پاسخ سازه</a:t>
            </a:r>
          </a:p>
          <a:p>
            <a:pPr lvl="2" algn="r" rtl="1"/>
            <a:r>
              <a:rPr lang="fa-IR" sz="2000" dirty="0" smtClean="0">
                <a:solidFill>
                  <a:schemeClr val="tx1"/>
                </a:solidFill>
                <a:cs typeface="Aban Light" pitchFamily="2" charset="-78"/>
              </a:rPr>
              <a:t>وابستگی کم خطاها به شدت زلزله</a:t>
            </a:r>
          </a:p>
          <a:p>
            <a:pPr lvl="2" algn="r" rtl="1"/>
            <a:r>
              <a:rPr lang="fa-IR" sz="2000" dirty="0" smtClean="0">
                <a:solidFill>
                  <a:schemeClr val="tx1"/>
                </a:solidFill>
                <a:cs typeface="Aban Light" pitchFamily="2" charset="-78"/>
              </a:rPr>
              <a:t>تخمین مناسب و واقع بینانه تر از پاسخ غیر خطی سازه </a:t>
            </a:r>
          </a:p>
          <a:p>
            <a:pPr lvl="1" algn="r" rtl="1"/>
            <a:r>
              <a:rPr lang="fa-IR" sz="2400" dirty="0" smtClean="0">
                <a:solidFill>
                  <a:srgbClr val="C00000"/>
                </a:solidFill>
                <a:cs typeface="Aban Light" pitchFamily="2" charset="-78"/>
              </a:rPr>
              <a:t>معایب</a:t>
            </a:r>
          </a:p>
          <a:p>
            <a:pPr lvl="2" algn="r" rtl="1"/>
            <a:r>
              <a:rPr lang="fa-IR" sz="2000" dirty="0" smtClean="0">
                <a:solidFill>
                  <a:schemeClr val="tx1"/>
                </a:solidFill>
                <a:cs typeface="Aban Light" pitchFamily="2" charset="-78"/>
              </a:rPr>
              <a:t>ضعف در بکارگیری الگوی بار متغیر</a:t>
            </a:r>
          </a:p>
          <a:p>
            <a:pPr lvl="2" algn="r" rtl="1"/>
            <a:r>
              <a:rPr lang="fa-IR" sz="2000" dirty="0" smtClean="0">
                <a:solidFill>
                  <a:schemeClr val="tx1"/>
                </a:solidFill>
                <a:cs typeface="Aban Light" pitchFamily="2" charset="-78"/>
              </a:rPr>
              <a:t>عدم تاثیر بازتوزیع نیروهای اینرسی بعد از به تسلیم رسیدن سازه</a:t>
            </a:r>
          </a:p>
          <a:p>
            <a:pPr lvl="2" algn="r" rtl="1"/>
            <a:r>
              <a:rPr lang="fa-IR" sz="2000" dirty="0" smtClean="0">
                <a:solidFill>
                  <a:schemeClr val="tx1"/>
                </a:solidFill>
                <a:cs typeface="Aban Light" pitchFamily="2" charset="-78"/>
              </a:rPr>
              <a:t>عدم استفاده از سختی ثانویه هنگام تسلیم شدن اعضا</a:t>
            </a:r>
          </a:p>
          <a:p>
            <a:pPr lvl="1" algn="r" rtl="1"/>
            <a:endParaRPr lang="fa-IR" sz="2400" dirty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4" name="AutoShape 4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data:image/jpeg;base64,/9j/4AAQSkZJRgABAQAAAQABAAD/2wCEAAkGBxQTEhQUEhIWFBUWFRUWFRcWFhQUFxcVFxQWGBUVFhQYHCggGBwlHRQVITEhJSwrMi4vFx8zOD8sNygtLisBCgoKDQ0NFw8QFCwcHCUsNyw3KzcsNywwKywsLCwuKzc3NzctLzc3LDc3NTIyKys1NDctNzQ3LTc3LSsrLTcrN//AABEIALQBFwMBIgACEQEDEQH/xAAbAAABBQEBAAAAAAAAAAAAAAAAAQIDBAUGB//EAE0QAAIBAgQDAwgFBwgJBQEAAAECEQADBBIhMRMiQQUGURQyU2FxgZGSIzNCUqEHJDRigrHRFXKjssHS1PAWQ0RUc5Ois+FjdKS00yX/xAAZAQEBAAMBAAAAAAAAAAAAAAAAAQMEBQL/xAAhEQEAAgECBwEAAAAAAAAAAAAAARECAzEEEiJBUYGRE//aAAwDAQACEQMRAD8A9dI1PtNOUUpGp9tSKtAgWnhaeFpwWgaFpctSBaMtAyKWKfFLFAwClAp0UtAkUtFFAUUUUBRSMdNNTVfszGC9Zt3QIFxFeJmMwBifVMUFmiiigKKKKAooooCkilooGkUkU+iKCKKIqSKSKCIrSZaly0ZaCErTStTlaaRQVytMZasFajYUFdhRT2FFBJGvvqVRTQNakUUDgKeBSCnigKKYTrSqKB1FFFAUUUUBRRSTQLRSTS0BWF3Ls3EwqC6ANSyAGfo21BJ8SSx9QIFWe8d9ltDIcpZgsiZA1YxHUhYnpM1V7p3Tle2SSLeTJJJIUrAWTqYKHX1+qg3qKKKAooooCimsaAKB1FFFAUUUUBRRSTQLVXtO+bdp3G6ifxqzNY3fTEcPA4m5E5LTPG0hRmInpMUGyRTCKeKDQREUxhUxFRtQQMKKcwooqSKeopsU9RRDxQxpJoAoACnUUUBRRRQFFFFAU2nUhFA2niky0tBzPe3tRAFt8zMLi5sqkhZEAFtgTxF09dVe7/a1u278TOgcWwGZGyghmEMwEL5w1OlchPGxhYSocm6JgkAsLiyNpiAavvj2W5wyZlgoItEjWPOOceP7qD09WBEgyDsaWs7u85OGtTEhAmmxyck+qcsx660aApGNBNIBQAFOoooCiiigKKKxu2zi1uWmwoW4sOty27BLeoBS4XguCMpWACDn1A3AbCsDsZ9lJXEdq4a9btvdbB2rMAtcu4bW4FXVoZSrEwD0PqE1m91cYL7CynlGKRY4hxHlQIUkAvxbrBWj7oBJ/Gg9IrE78W82BvrJEqokRPnr41r4TCJaUJbRUQTCqAoEmToPWSffWN37thsFdDbHJ1I+2u8dKDV7JYmxaJ3NtCfaUFWzWd3eUDDWQJhUC6knzdNzr0rRoGmoyKlNMIoImFJTmooHxTxSAU4UBFLRRQFFFFAUUUUBRRRQFFFFAUUVndtdp8BUITOXfIBmygcjvJMHoh6daDyfsbtCcaLXCAC2UPEm5JPBtmIyhB53idvbGnfc+UATfHOv1Y+i+z5+vx02rnOwLZOOxF4AB7aWLfirZlVDrwwTGQHzjvW/irbrca7muHK6jJaDQeRWlknUdJoPR+7f6Nb/AG/+41adcz3T7SY5LJQAcN7gbMZ89eUoRp9b49K6agSKWiigKKKKAooooI794KJO0gfEgD8TUlY3e/FcLCXLmVmym2YUAsfpU2BIrZoCo8RfVFLuyoo3ZiFUe0nQVJXBdvdtm5xrF57Yts1y3kFnOxUXGtjNmzgyV+6KDdv988GrZTeB9YBj3fe2O01i97+9GBvYRl46wzLGYOgJBkakAVg2LaNqL13hottkgZTmZr1s8gQGdIiKZdFi4VLXrzR5ua2T5wUaTa8Li/MKD0TuoqjDIFEKGuADwHFetevOOzO1inJaxdyGMhSlqJIG02dJ0PvnrXc9h4hrlhHcyxBkwBPMYMDTaKB6Ykm+9votq2/vZ7oP9QVZIrCtYk/ym9vKY8jtsDIiReuBhEzOq6+oVvGgiIpacRRQOApaKKAooooCiiigKKKKAqDF4jIFMTmdE+ZgJ/Gp6w+9mLFtLBJjNi8Kg9rX1GvxNBuUUUUBXN99r6qtgE68VjEEmBZuqTA6S6j9oV0lcX+VK3+b23BZWF0AFWZTlZTmHKdQYGh8BQcX2VgeE9240g3+B9hgAVfRcxQa69SfVWtj1BNyYABcyQGyxYt80H/xWJ2YhNwSWblVuZmeDxE1GYmDW32jdylzzDVgMgJeTZtgZQNSfhQa/cOOKsGRwr2sBZ58PrAJAru6817q9rrbdmK3WZbTkqyFbhz3cOqmHIB1nWTsa6Cz3sdsRatjCutu42Qu7IGBKsQcoJBEhRv1J6UHVUUUUBRRRQFFFJNBg9+s3kV0IuZibcCQP9YnU+yt20+YA+IB+IrH72Z+BCZZLr58xAlumv2al7ukm3LEyRa0kkD83tEhZ2EknpvQateTdrH84u/8Rv8A7l2vU3xSAwXUEbgsAfhXlPbNwce8QZGcmR1/PblAmAaE08cMP/n3hTML9j1G3/VwX8Kkwiwre2x+GOvmo7Y0Hstn4Jh/7tBJ2eOa0PAqP6NP7teld2x+a2PXaQ/FQf7a84wP1tr1t+61d/u16J2JdW1gsOzsFVcPazE6RFtd6DKV/wD+yeffBhcnL6TNm2zdD1iuqrhT2na8uOIhsgADMbbhgOGROXLmiTEx49BXZYDGJetrctmUcSpIK6exgCPfQTUU6igKKa50Mbwar9mXWezaZyCzW0ZiBlBYqCSBJgT0k0Fqiqvat5ks3XSAy23ZZEjMFJEiRIkbSKsKdNdT16UDqKqdq3mSzcZCAwUlSwzCR4gET8RVugKKp9rX3RAUIBN2wvMCwyvfto+gI1ysYPQwddquUBXM9/SRZslcumJsscxI0UlugOugrc7QvMuTKQJuIrSJlSYIGog+vWuZ/KNleyiZuYXVbKrlW2IBIUzHNQdhRWbe7QlsOLToyvdKv9s5eBecAEHlOZF1M6A+0aVAVxv5USBhrZ4aXCt0ELcICzw3GpJEaE9a6bEX2F22oIysHkRryhYgzpuehrlvyq/oYnJ9YPrA+XzW3yc3woPOsJdzuqnB2rakwblu4MyjT7rGJ299XMOCCASMxdFVsllWBzWVdgcqufrTsT7xXN4IAXJUYWQt1gbTXs4IQbK7QTr4bTXUAxcOsKMRdiSFnLfw8AZs2b6s7Zeu1BYZHh3kZkViWe3dZjw7jBQji4CBodvGnXc7cMs4YNdKgG3c5Yvi0GYO5EwxOo3ijJpiQFAlcRrlQZovMNcrS2/WKc1vTDCNr1w+auhGLXUAnl6jSd/CTQbPc25cOJH0j5VvXrZSQEZFR4YoOs5K9FrznuEwF92J0nFXJ06NYU+b/OPr8da6fsjt1sRdAVctsC+CHV1uEpcRUbK8G2CC2hEn1RqGN3/LNctWyTw2tlikmGZbikEgXUmOXxrjrWCULLIBzODmBA0uMP8AWYlfCPdXb9/rTF7DAcoS+G8NWskT9G/gdwBXHdmcqnIc30l2cmUnW6x/1FgnqOo91BEmCsAcqWxO8Nb3iOl5vCprWFRQwXlDqVcK4UMp3VhsR6jU992ESzD+c1xf6+Itn8Kb5SPSD/mD/E0FM9n2Pup81v8AtIpwwVjbLb+a3/8ArVhr56XP6Q/4wU3jn0n9If8AHUFZux7DAxZRp0MANPyrc/EVWs21U3QsBYQgCABF1A2gAA1zHYak1pswYdHjfUXPjrej3x7azi0q7eNq4d583FkDXM3RR1NBs29Af5yfhfvtUCiB7Fj/AKB/dq0kQZG7DX2C+9QYh4DAbDNPX7F7+5QKhh0I6FvwTFj+yu17woP5OUEAwMPoRmGj2/s9dtq4a4Yz/qi+fgcYK9A74J+Zkeu0Np+2vTr7KDziwA2TNZQShYngopBF4gajbQLtp16ivUu7X6Nb/b/7jV5bg7Y+jgN9Wd0j/aH1JnfXf1z109T7t/o1v9v+u1Bp0Uk0tBj95O1vJ7WYasTCrkd83iAE1EDWfVXJ4TvpdREQWiciIsmxiBMCNum34j3dl25aVsPezKGi3cIkAwch1E1xWLtWlzlkQSb4HKupjDbae0+oSTpNAYjvvduWnVrBXOrJ9TiJGaVJ26Ag1oXO+N0EgWSQEVgeFfMy0NAA1gaxM1Y7O7Nu3UgW7di2WuMCUBch7jMBGhiGjQrBEgsDNaVnurYHnLnP3iFVh6g6gP8AEmgwcT3quujIbO7Khi1fiG3I06DX3HrpUf8Ap3d9D/QYjaf4V0uJ7sYdxGSPA8twjSJAuhhPriqN7sO5ZB4QS8sHkdRm9xO59hAA2U7UHP4jvrduKA1grFxW+pxB+qvKydPtBJ9QNT/6e3swHAMQ5J4OI0hgEERrmUz6oIqDB27bOFNpVZWtAqyAHRsVMaa6MhPUZlBAOlJh8Lby/Vpvb+yv+4uaB2N77XWUHgGVOcDg4jVlPKJjrrr7K45u1sRLE4W+zyGzRiJdjlZjMcvMNtuUbCBXb9iWWa43k9i2w2Lsq5RNnDCdvG0+u/MpAYGa4Z+yAVdnALKtggg2VEcOdmU5Y8dJnw0oNPu92zds3Gc4d1IfMJsXybmUYhEEgact4R7BtJjqh35vSBwNNZPBxA2Agba6n4SaxML2JZNu6Mhg3FEZmggXsUYIJyxyr/k1lHCBbYewQgdioTNZygxmAtkKVBLE7hutB1GI76XcwcWSSgeBwMRzEqPVptHXr7ax++XeW/ibARbLAhwwjD3m+wfsusHUkaxtXOY6xkulrqgGbsMFENF2wi/YbQAXNvvawWqDtCzKDkeWXNlUWw4PljAgFbe4jx6nTwClh7WIDlmskwHA/MeGSGRZOZLYK6yPHQ9DXUFxmuEfekwSPPV7ktkB6KNH301AiuS7BtEXbY4d9pgQ6ymzec0aCWX3sfGumulityZB4dkgc5IPkd2dF21boSN56yGnfABxI/UxE/V9bs+37X2/HTSnpGbCjQS98gcg2vKdANPl/dS43fEa6C3fjVdPqjOq6b9ZFJbeLmD1kHyn7Q11zA8q5W26QPCgr4K9cNpAlwJxBcVpLDNnuqBbzBZAItMDEH16a3sEXsXbV20UCojHLb4lziMblsMhzyYIuA8upgVi4C4WFlbas5Th3GjOAAL2IJUkKxzQ68p95Gk2sDjtLlm4oJ5nCuxJI41lSQCqsAGDAyN9diKDex3b1y+1rNbyhSYOV0ktlBSHZddG2aeXasjKAboaSouEHiZiNVVpm/dy/a8G99O7UxZGKyJKhb2IhVLZZ4uIE5VVpMa7ED90OByh7gSM2YTkyZoNtB/qbfE6f+nQWrSkeaCB4qGj427SL/1GozcM+e3/ADLn+M/soKyYgFgddEZveCLz9euWkxt5lUBQ3EbS2Mt7VuhIygBZI1IA1A3IFBYAbxY++6f3XWohv1x/zh+9l/fWB2a922/BxKKHfMymcxYydMjYdoJAY8ojlOxrVMJEgLJheSCT4CMICT7KAuPIMtmy6mWz5fXzXLmT2kp7RWfaw1zhFivKy3lk5gea/cuzqu8aQdTHjWleBM6nlgwS0rM6gFiV9y2/Uehq9l4ZHtqIaBwTHFZl57ihgFFwiIn7KgHaguG+DblCCOYSCCPqMR+4yKhxrgLcJMAK5k+oY0f2Vpdn4VHF1WWVF1wBqBu4jTpDER66mxnZtpULLaQGVM5RIOcGZidydfXRWSWzFiGtQwugA3VBh2vEErGml0ae2ug7zd7EuWha4R53QZlZLirzSMwBG+Uj4nQAkYpxLZb/ADOYuIBIGg4rgweLoIAB1WAAY1pl64xIS0pd8ockhRE4cIrMuupZ5j9U+qiG2MIy5IAbKpBhrckm6zzJffm38Z8dO67o9sq44HDdWtqzFjwyh5zKqysdRmWdOtcDibeKyrlsiQWzGFYkG4pHKUAbKmYQSJnetTuZ2i1jFZL/ACW2tsEa7w7OVmY3DoCQQSpG+keug9OJoqK3eVlDKwZSJDKQQQdiCNCKWgp9sn6C9Ak8NwBtJKkAa+2sXuv2PnjFXxLPz20MEW1aGWdSM0BPeoO4AXa7UP0Vz+aaOwj+bWP+Da/7a0GiKWm06gKKKKDI7e7EW+A68l5SCjjSSpkK8bj90ncFlPI9gdm3MU7pcU27dpwt3US727QtFFgkQRnka6MPf6LXP90d8Z/7y/8AvFBuYewqKFQBVGwHxPvnWa8hHZ9xkci2WDph8vPbGbLbHiNIPj7p2r2Kudt91FUBRiLwAAAEWToBA14dBy9j6u7G3FWd4+txm8dJisbFMyW7YAtk8Q55e5pbFvmYnPMQsakiANK9R7E7GTDKwUsxZizM5GYyzMBoAABmMADqepJrm/ylvcjDi2wUMzq0qGBDZF2PUKzn3R1oOYxtsXFYFeUtcKs3KrEYhGJRsyyQIMggdJ3FctjeyLrIUQJwVVENwnRYfisYJ1UOwWRPnEjQAV6Xa78qMFaIJu4ngILpQAraulIm6SYXnB5dT8deGt4u+wRM5ytcuoQoXisvGu2wDc82fogcwiNIOkkNHun+TpLKjFvfZLVsG4JtczILerRmJgSYEaxPWTBfwbuXjh5WEKLhuSAAVUsoXKDljY6HqYFdhb7wXrtm5Yu20JGFul7qOxBuIEVlCsuvnmTOhEamY5VGErzD9MH2X8U/j5/WfWaBl3tDM91TkTMjZWa7lRs6WgMrFZJm050G0HYiUxHaGU2WGW4VLgrbvC47NckCF0DasNTHq1IFOw9p5Dk2J4ZP0guMFtjYiFGUkWzIkzl02qZ1LDKy4dgQTBF1RylvOk6a230P3T4UGbZsoE4bKbZt27QVWe4jCcgubNGpzHr5wNW3wYQFbUKWIloZjLPgyTzGTqzEAnrQvZUw6pbQEoo4enPmKS2cExzarAnKNdKt4fCXHtC4ZKIyB3YFc7E4aMsDm1t6kaD26UGXcVlyuVTJcvNcJazFwMbgzG5de6VJLPoY26iJq+hOZwwJXLbY5uIVIOYH6x+H0GpZx4TWdeUG1hoyCHZhl4wPLeRjlIIP2fGrttgLzQAGyptkDZs1yRonEmOgthjGp60FpzAAJ5duYwp8MufIh/ZtsKpLg7ZfK9m0wuNbVg9vdRqAAttF0LE6gj8YuLILRoftESDI2zlWzDT0l0H1VDbA4qHlE3FPtMDUFJBPrJJ31iRQZyLatWWurYtLItSti3lzHi3AAFYSSSFHrgVXxaCS9w3FdJIVcLcZPM+/wSkEkzJjSCetXJ+htwR9bhPNzAfpjfeIP+eu1S+UsVt/SXCCuKmbjENFmRmEcw6ifaN6CFbd57YVOICLnDuLcFgKv0bMxREyKoCnxkzlOmY1qYbB5AArXIOTLK4Yzw2BEFW5pI1qNdsTsfpb05iQv6J1IIge8U9F/R9F+suTzGf0lT6TedT53NAorU7s9nXbty4FuKqNmfntlnzZ4bRXAAJ2HSPXAsYn8nGilbiM6OtySjqbjocwzMzvEtBJg1o9yvrG/mN+N412FEcCe6N+HH32DGLqmIZmgTaAjmjWdAPCuaODRSEdA5W3cYs7uTnBuTzZo14Y2GwO0RXsdeWXrKM7Nx0QxdtkHKWBL3BMlv1to6e2gzrWGtkoDbAkXCfpLggqboAPPyn6Maa/a+7rZwmDXhC4FKsz27bczGUOIVGUyTAIJkTVXAMC1gm5YAKuoCsrMudLzjQgZQJAOp80a6mtNkWzh1UuhAu2dVAQa4pCAFBPjHWffQdz3cAGFsgaDIIHT3UU7sS2Uw9pWBVgiyDuD4H10UFm/aDqyNMMCDBIMHwI2p+FshEVF0VVVV1nRRA1O+gps61IpoJhThUYNOBoH0UUUBVTAdnpZ4mQEcS4115JPO3nETsPUKt0UBRRRQFcP+U5AFs3GBIUXVkKzETkYHlBIAySf5utdxWN3o7IbE21VGVWV8wLgkeYwiB6yD7qDzDB2wfKFRGytdcCFuKEZgCS9sLDaMOU9BGxJqiqWCqooUEPhTABUr9IkFPuky5leoJ3r0DsjudftB5v2jnZSRw3Pm2rdvfMN+HPqnrVS73DvscvHtqpNrmUNnAtvbaQpBExbgToC3Xag0ewOylulyViyLb2IBK5sxXOFKwVC5AJB3J2y663+i2G6K41n628dfHVt61cNh1toqIIVQAB6h6+vtqWg8mu4YhyEVsosOikKW24gAzHc7aHXbxNU8HiFZ0VGDEWrmiqhI1v6ATI+zodfM8Wr0Ud1lExiLw1JA+ggSZgfRTHtNVrfc0KLYGKukWwAuZbJ2QoJhB0NBy2DUjD2gQQeMuhUp/tGnKdRXa9mdnpfwFm3czZTbtnlZkYFYZSHQgjUCq97unnADYh4DKxyqqtysGgN0mImJ10g610OHsKiqiDKqgKoGwAEAUGLe7oYVlKlbkEEa377e/KzlT7CCD1msRu5V3jaXV4WWNS4I5gQvCGhEToGC/q13NFBk9nd3bFqOTOw2Z4MfzFACp+yBXM968Iz4xSuWEFstJYGObzY0J06/8Ag95Wbjew7N187h8xABK3LqAgTHKrAdTQeX+RFFW2+WQbB5CxEi9dYatr0H+darLcGW3zMeXFRLzP0MmRGu+nx6xXonbHYdizZu3lU5ggGZ3d8qhpMZ2IXc6+BNcXiUsLbJGJnIl4gG7bIbPbIObxjp695opL3DQvyM7u1y4+a7aRArZ7WRUZTmkW5JI8ADqRXTdid3Uv2LN6cmYZ1UojZZbNIYATJAaeuhrc7r2PzdcybtcYZhrla4xUwdRIIPvraojM7D7FTDKQpLsx5naJIkkKANAozGB7zJJNadFFAU1gPClJppNAxrS/dX4CoDhbYMi2kjUHKsg+oxU5NMY0DHNFMY0tFNnU+2pFNQ9T7TT1NEWAacDUINPBoJZpQahzGnKKCWaWowadQOopKJoFooooCikpaAooooCiiigKKKKAoppJoAoHUUUUBSRRNITQLNE0yaQ0D5ommUhNA4mmk00mmk0DiajY0hNMY0CMaKYxpKCh3lwqrwxbtqCzEaKBO0D4ms5sBoYILD9UZSZiAZncQCQATWx3otORbe2pORixgTG0GPdWEe09eRDmPTQxBBAWBJggRPTxrhcZOEa+XPfat/HZ4ndp9nqPJ1cWldi7AzbL6BWI21EkAT0zVaLj/cvGOURoOpy6aGOsmYmq1jA3vJbahuEwuMTLMnKUcLJWToxVoO+WDUtwYobYu0QRpmCjWSei7RH+dT1uFv8ADC96h6jY67cC5pwQMbBVmdADByajcfDTch+4kYRfrMsFSDkNsc2q/eMHpod6hZcTt5Zb1yz5gIGWHywn3jpPgPXRbtYoCPK7c88A5WGvmycoJiT4bD2VnVZsQxE4QAEkEkbbawUGmo3jY+Guh5Ba9Gnyist2xBAAxFoHIgMFdXB521tmJGg6CDoZ5Z+zzdVybuIR1htAFWCSpQiADEZtydxQXfILXo0+UeM+FHkFr0afKPGaf5Un31+YUpxCffX4igYMBa9Gnyik8gtejT5RT/Kkic6x7RUoM7UFfyC16NPlFHkFr0afKPCKs0UFbyC16NPlHhFHkFr0afKKs0UFc4C16NPlFHkFr0afKPGasUUFfyG16NPlHjNHkNr0afKPbViigreQWvRp8oo8gtejT5RVmigysb2MG1tlU20KKQCNJEQfcZHqqPCYfMYa1aEEggLEgcpI+H46+NbNNCCSYEnc1inS6uaJr2lIPILXo0+UUeQWvRp8oqzRWVVbyC16NPlH8KPILXok+UeM1ZooMO7dtrdycC3GdEnlB5ipnLH61Tg2OlgedHmJvmge6TUGJxijEQbdsniIskDPrl1B9U/hV8dobjh3NJPm6RMb7T6q19DOcpzvK6n4kIMOtljAsAe1F087+Bq1/J9r0SfKv8KibtLwtXD+zFSNjo+w532Un7RG3urYUv8AJ1r0SfKvhHhR/J1r0SfKvhHhUY7SETw7vX7Gum+n+Zp/l4+5c+X/ADO9Av8AJ1r0SfIv8PVRU1i7mEwR6mEGigkqNbChiwVQx3MCT7TRRSg8ik4Y8B8BSUUC8MeA+FHDHgPhRRQJwxvAn2ClyDwHwoooDIPAfCkFpfuj4CiigXhjwHwpQI2oooFooooCiiigKKKKAooooCiiigKKKKAooooCiiigabYmYE+Ma/GnUUUBRRRQFFFFAUUUUH//2Q==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935544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0" indent="0" algn="r" rtl="1"/>
            <a:r>
              <a:rPr lang="fa-IR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2597376" y="3840372"/>
            <a:ext cx="8915399" cy="860400"/>
          </a:xfrm>
        </p:spPr>
        <p:txBody>
          <a:bodyPr>
            <a:noAutofit/>
          </a:bodyPr>
          <a:lstStyle/>
          <a:p>
            <a:pPr algn="r" rtl="1"/>
            <a:r>
              <a:rPr lang="fa-IR" sz="2800" b="1" dirty="0" smtClean="0">
                <a:solidFill>
                  <a:schemeClr val="tx2"/>
                </a:solidFill>
                <a:cs typeface="Aban Light" pitchFamily="2" charset="-78"/>
              </a:rPr>
              <a:t>شاخص خسارت</a:t>
            </a:r>
          </a:p>
          <a:p>
            <a:pPr algn="r" rtl="1"/>
            <a:r>
              <a:rPr lang="fa-IR" sz="2800" b="1" dirty="0" smtClean="0">
                <a:solidFill>
                  <a:schemeClr val="tx2"/>
                </a:solidFill>
                <a:cs typeface="Aban Light" pitchFamily="2" charset="-78"/>
              </a:rPr>
              <a:t>منحنی شکنندگی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23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sp>
        <p:nvSpPr>
          <p:cNvPr id="6" name="AutoShape 2" descr="https://encrypted-tbn2.gstatic.com/images?q=tbn:ANd9GcQ41HB5NjbdlNGv9sVS_ywV22VbftLZQ0pwOsxuHbYu4HuDJ8WWkw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054" y="4119563"/>
            <a:ext cx="3396426" cy="221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4" y="2282055"/>
            <a:ext cx="2606675" cy="3917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95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r" rtl="1"/>
            <a:r>
              <a:rPr lang="fa-IR" sz="4400" dirty="0">
                <a:cs typeface="Aban Light" pitchFamily="2" charset="-78"/>
              </a:rPr>
              <a:t>آسیب پذیری </a:t>
            </a:r>
            <a:r>
              <a:rPr lang="fa-IR" sz="4000" dirty="0">
                <a:cs typeface="Aban Light" pitchFamily="2" charset="-78"/>
              </a:rPr>
              <a:t>سازه</a:t>
            </a:r>
            <a:r>
              <a:rPr lang="fa-IR" sz="4400" dirty="0">
                <a:cs typeface="Aban Light" pitchFamily="2" charset="-78"/>
              </a:rPr>
              <a:t> </a:t>
            </a:r>
            <a:r>
              <a:rPr lang="fa-IR" sz="4400" dirty="0" smtClean="0">
                <a:cs typeface="Aban Light" pitchFamily="2" charset="-78"/>
              </a:rPr>
              <a:t>ها</a:t>
            </a:r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/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dirty="0" smtClean="0">
                <a:cs typeface="Aban Light" pitchFamily="2" charset="-78"/>
              </a:rPr>
              <a:t>آسیب پذیری سازه ها</a:t>
            </a:r>
          </a:p>
          <a:p>
            <a:pPr lvl="1" algn="r" rtl="1"/>
            <a:r>
              <a:rPr lang="fa-IR" sz="2600" dirty="0" smtClean="0">
                <a:solidFill>
                  <a:srgbClr val="FF0000"/>
                </a:solidFill>
                <a:cs typeface="Aban Light" pitchFamily="2" charset="-78"/>
              </a:rPr>
              <a:t>کیفی</a:t>
            </a:r>
          </a:p>
          <a:p>
            <a:pPr lvl="1" algn="r" rtl="1"/>
            <a:r>
              <a:rPr lang="fa-IR" sz="2600" dirty="0" smtClean="0">
                <a:solidFill>
                  <a:srgbClr val="00B050"/>
                </a:solidFill>
                <a:cs typeface="Aban Light" pitchFamily="2" charset="-78"/>
              </a:rPr>
              <a:t>کمی 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Aban Light" pitchFamily="2" charset="-78"/>
              </a:rPr>
              <a:t>روش کیفی: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Aban Light" pitchFamily="2" charset="-78"/>
              </a:rPr>
              <a:t>با توجه به شرایط لرزه خیزی و شرایط ساختمان پس از وقوع زلزله و.... تعیین می شوند.</a:t>
            </a:r>
          </a:p>
          <a:p>
            <a:pPr algn="r" rtl="1"/>
            <a:r>
              <a:rPr lang="fa-IR" sz="2800" dirty="0" smtClean="0">
                <a:solidFill>
                  <a:schemeClr val="tx1"/>
                </a:solidFill>
                <a:cs typeface="Aban Light" pitchFamily="2" charset="-78"/>
              </a:rPr>
              <a:t>نیاز به مدت زمان کم، سهولت در تصمیم گیری در مورد وضعیت سازه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24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6100" y="1553112"/>
            <a:ext cx="4362450" cy="2718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343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</a:t>
            </a:r>
            <a:r>
              <a:rPr lang="fa-IR" b="1" dirty="0" smtClean="0">
                <a:solidFill>
                  <a:schemeClr val="tx1"/>
                </a:solidFill>
                <a:cs typeface="Aban Light" pitchFamily="2" charset="-78"/>
              </a:rPr>
              <a:t>خسارت</a:t>
            </a:r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/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 smtClean="0">
                <a:solidFill>
                  <a:schemeClr val="tx2"/>
                </a:solidFill>
                <a:cs typeface="Aban Light" pitchFamily="2" charset="-78"/>
              </a:rPr>
              <a:t>کیفی</a:t>
            </a:r>
            <a:endParaRPr lang="en-US" dirty="0">
              <a:solidFill>
                <a:schemeClr val="tx2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Aban Light" pitchFamily="2" charset="-78"/>
              </a:rPr>
              <a:t>روش ارزیابی آسیب پذیری </a:t>
            </a:r>
            <a:r>
              <a:rPr lang="en-US" sz="2400" dirty="0" smtClean="0">
                <a:cs typeface="Aban Light" pitchFamily="2" charset="-78"/>
              </a:rPr>
              <a:t>ATC</a:t>
            </a:r>
            <a:endParaRPr lang="fa-IR" sz="2400" dirty="0" smtClean="0">
              <a:cs typeface="Aban Light" pitchFamily="2" charset="-78"/>
            </a:endParaRPr>
          </a:p>
          <a:p>
            <a:pPr algn="r" rtl="1"/>
            <a:r>
              <a:rPr lang="fa-IR" sz="2400" dirty="0" smtClean="0">
                <a:cs typeface="Aban Light" pitchFamily="2" charset="-78"/>
              </a:rPr>
              <a:t>روش آسیب پذیری ونزوئلا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روش آسیب پذیری کمیته مشترک کشورهای بالکان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25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3187699"/>
            <a:ext cx="4259451" cy="28242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343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chemeClr val="tx2"/>
                </a:solidFill>
                <a:cs typeface="Aban Light" pitchFamily="2" charset="-78"/>
              </a:rPr>
              <a:t>کیفی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>
                <a:cs typeface="Aban Light" pitchFamily="2" charset="-78"/>
              </a:rPr>
              <a:t>روش ارزیابی آسیب پذیری </a:t>
            </a:r>
            <a:r>
              <a:rPr lang="en-US" sz="2400" dirty="0">
                <a:cs typeface="Aban Light" pitchFamily="2" charset="-78"/>
              </a:rPr>
              <a:t>ATC</a:t>
            </a:r>
            <a:endParaRPr lang="fa-IR" sz="2400" dirty="0">
              <a:cs typeface="Aban Light" pitchFamily="2" charset="-78"/>
            </a:endParaRP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شناخت سیستم سازه ای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تعداد افراد ساکن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نامنظمی در پلان، ارتفاع، پیچش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اثرات ضربه ساختمان های مجاور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طبقه نرم، ستون کوتاه </a:t>
            </a:r>
            <a:r>
              <a:rPr lang="fa-IR" sz="2200" dirty="0">
                <a:cs typeface="Aban Light" pitchFamily="2" charset="-78"/>
              </a:rPr>
              <a:t>زمان ساخت، ملحقات سازه و نوع خاک، لرزه خیزی منطقه و....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هر نقطه ضعف نمره منفی ، مجموع نمرات بیانگر وضعیت ایمنی سازه</a:t>
            </a:r>
          </a:p>
          <a:p>
            <a:pPr lvl="1" algn="r" rtl="1"/>
            <a:endParaRPr lang="fa-IR" sz="2200" dirty="0" smtClean="0">
              <a:cs typeface="Aban Light" pitchFamily="2" charset="-78"/>
            </a:endParaRPr>
          </a:p>
          <a:p>
            <a:pPr lvl="1" algn="r" rtl="1"/>
            <a:endParaRPr lang="fa-IR" sz="2200" dirty="0" smtClean="0">
              <a:cs typeface="Aban Light" pitchFamily="2" charset="-78"/>
            </a:endParaRPr>
          </a:p>
          <a:p>
            <a:pPr algn="r" rtl="1"/>
            <a:endParaRPr lang="en-US" sz="2400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26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204728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chemeClr val="tx2"/>
                </a:solidFill>
                <a:cs typeface="Aban Light" pitchFamily="2" charset="-78"/>
              </a:rPr>
              <a:t>کیفی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/>
            <a:r>
              <a:rPr lang="fa-IR" sz="2800" dirty="0">
                <a:cs typeface="Aban Light" pitchFamily="2" charset="-78"/>
              </a:rPr>
              <a:t>روش آسیب پذیری ونزوئلا</a:t>
            </a:r>
          </a:p>
          <a:p>
            <a:pPr lvl="1" algn="r" rtl="1"/>
            <a:r>
              <a:rPr lang="fa-IR" sz="2400" dirty="0" smtClean="0">
                <a:cs typeface="Aban Light" pitchFamily="2" charset="-78"/>
              </a:rPr>
              <a:t>الف: جمع آوری اطلاعات (مشابه </a:t>
            </a:r>
            <a:r>
              <a:rPr lang="en-US" sz="2400" dirty="0" smtClean="0">
                <a:cs typeface="Aban Light" pitchFamily="2" charset="-78"/>
              </a:rPr>
              <a:t>ATC</a:t>
            </a:r>
            <a:r>
              <a:rPr lang="fa-IR" sz="2400" dirty="0" smtClean="0">
                <a:cs typeface="Aban Light" pitchFamily="2" charset="-78"/>
              </a:rPr>
              <a:t>)</a:t>
            </a:r>
          </a:p>
          <a:p>
            <a:pPr lvl="1" algn="r" rtl="1"/>
            <a:r>
              <a:rPr lang="fa-IR" sz="2400" dirty="0" smtClean="0">
                <a:cs typeface="Aban Light" pitchFamily="2" charset="-78"/>
              </a:rPr>
              <a:t>ب: ارزیابی کیفی:</a:t>
            </a:r>
          </a:p>
          <a:p>
            <a:pPr lvl="2" algn="r" rtl="1"/>
            <a:r>
              <a:rPr lang="fa-IR" sz="2400" dirty="0" smtClean="0">
                <a:cs typeface="Aban Light" pitchFamily="2" charset="-78"/>
              </a:rPr>
              <a:t> اختصاص ضرائب وزنی به پارامترهای مختلف </a:t>
            </a:r>
          </a:p>
          <a:p>
            <a:pPr lvl="2" algn="r" rtl="1"/>
            <a:r>
              <a:rPr lang="fa-IR" sz="2400" dirty="0" smtClean="0">
                <a:cs typeface="Aban Light" pitchFamily="2" charset="-78"/>
              </a:rPr>
              <a:t>اثر خرابی هر جز  بر کل سازه</a:t>
            </a:r>
          </a:p>
          <a:p>
            <a:pPr lvl="2" algn="r" rtl="1"/>
            <a:r>
              <a:rPr lang="fa-IR" sz="2400" dirty="0">
                <a:cs typeface="Aban Light" pitchFamily="2" charset="-78"/>
              </a:rPr>
              <a:t>بررسی اثر و توپوگرافی خاک </a:t>
            </a:r>
            <a:r>
              <a:rPr lang="fa-IR" sz="2400" dirty="0" smtClean="0">
                <a:cs typeface="Aban Light" pitchFamily="2" charset="-78"/>
              </a:rPr>
              <a:t>بستر(ضریب تشدید)</a:t>
            </a:r>
            <a:endParaRPr lang="fa-IR" sz="2400" dirty="0">
              <a:cs typeface="Aban Light" pitchFamily="2" charset="-78"/>
            </a:endParaRPr>
          </a:p>
          <a:p>
            <a:pPr lvl="2" algn="r" rtl="1"/>
            <a:r>
              <a:rPr lang="fa-IR" sz="2400" dirty="0" smtClean="0">
                <a:cs typeface="Aban Light" pitchFamily="2" charset="-78"/>
              </a:rPr>
              <a:t>ارزیابی کل سازه با توجه به خرابی های جز و وزن داده شده و</a:t>
            </a:r>
          </a:p>
          <a:p>
            <a:pPr marL="857250" lvl="2" indent="0" algn="r" rtl="1">
              <a:buNone/>
            </a:pPr>
            <a:r>
              <a:rPr lang="fa-IR" sz="2400" dirty="0">
                <a:cs typeface="Aban Light" pitchFamily="2" charset="-78"/>
              </a:rPr>
              <a:t> </a:t>
            </a:r>
            <a:r>
              <a:rPr lang="fa-IR" sz="2400" dirty="0" smtClean="0">
                <a:cs typeface="Aban Light" pitchFamily="2" charset="-78"/>
              </a:rPr>
              <a:t>   ضریب تشدید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27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00940260"/>
              </p:ext>
            </p:extLst>
          </p:nvPr>
        </p:nvGraphicFramePr>
        <p:xfrm>
          <a:off x="1867973" y="3124198"/>
          <a:ext cx="2362200" cy="2908300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1300003"/>
                <a:gridCol w="1062197"/>
              </a:tblGrid>
              <a:tr h="581660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100" u="none" strike="noStrike" dirty="0">
                          <a:effectLst/>
                        </a:rPr>
                        <a:t>تشخیص</a:t>
                      </a:r>
                      <a:endParaRPr lang="fa-IR" sz="1100" b="0" i="0" u="none" strike="noStrike" dirty="0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100" u="none" strike="noStrike">
                          <a:effectLst/>
                        </a:rPr>
                        <a:t>دامنه تغییرات</a:t>
                      </a:r>
                      <a:endParaRPr lang="fa-IR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</a:tr>
              <a:tr h="581660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100" u="none" strike="noStrike" dirty="0">
                          <a:effectLst/>
                        </a:rPr>
                        <a:t>بدون خسارت</a:t>
                      </a:r>
                      <a:endParaRPr lang="fa-IR" sz="1100" b="0" i="0" u="none" strike="noStrike" dirty="0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0.0-0.2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</a:tr>
              <a:tr h="581660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100" u="none" strike="noStrike">
                          <a:effectLst/>
                        </a:rPr>
                        <a:t>تقویت</a:t>
                      </a:r>
                      <a:endParaRPr lang="fa-IR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0.2-0.4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</a:tr>
              <a:tr h="581660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100" u="none" strike="noStrike">
                          <a:effectLst/>
                        </a:rPr>
                        <a:t>تقویت همراه با آنالیز</a:t>
                      </a:r>
                      <a:endParaRPr lang="fa-IR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0.4-.08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</a:tr>
              <a:tr h="581660">
                <a:tc>
                  <a:txBody>
                    <a:bodyPr/>
                    <a:lstStyle/>
                    <a:p>
                      <a:pPr algn="ctr" rtl="1" fontAlgn="ctr"/>
                      <a:r>
                        <a:rPr lang="fa-IR" sz="1100" u="none" strike="noStrike">
                          <a:effectLst/>
                        </a:rPr>
                        <a:t>تخریب</a:t>
                      </a:r>
                      <a:endParaRPr lang="fa-IR" sz="1100" b="0" i="0" u="none" strike="noStrike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0.8-1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Aban Light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47288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 smtClean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solidFill>
                  <a:schemeClr val="tx2"/>
                </a:solidFill>
                <a:cs typeface="Aban Light" pitchFamily="2" charset="-78"/>
              </a:rPr>
              <a:t>خسارت وارد بر سازه ها</a:t>
            </a:r>
            <a:r>
              <a:rPr lang="fa-IR" sz="2400" dirty="0" smtClean="0">
                <a:cs typeface="Aban Light" pitchFamily="2" charset="-78"/>
              </a:rPr>
              <a:t> را با استفاده از شاخص های آسیب پذیری که </a:t>
            </a:r>
            <a:r>
              <a:rPr lang="fa-IR" sz="2400" dirty="0" smtClean="0">
                <a:solidFill>
                  <a:schemeClr val="tx2"/>
                </a:solidFill>
                <a:cs typeface="Aban Light" pitchFamily="2" charset="-78"/>
              </a:rPr>
              <a:t>تابعی</a:t>
            </a:r>
            <a:r>
              <a:rPr lang="fa-IR" sz="2400" dirty="0" smtClean="0">
                <a:cs typeface="Aban Light" pitchFamily="2" charset="-78"/>
              </a:rPr>
              <a:t> از </a:t>
            </a:r>
            <a:r>
              <a:rPr lang="fa-IR" sz="2400" dirty="0" smtClean="0">
                <a:solidFill>
                  <a:schemeClr val="tx2"/>
                </a:solidFill>
                <a:cs typeface="Aban Light" pitchFamily="2" charset="-78"/>
              </a:rPr>
              <a:t>شکل</a:t>
            </a:r>
            <a:r>
              <a:rPr lang="fa-IR" sz="2400" dirty="0" smtClean="0">
                <a:cs typeface="Aban Light" pitchFamily="2" charset="-78"/>
              </a:rPr>
              <a:t> </a:t>
            </a:r>
            <a:r>
              <a:rPr lang="fa-IR" sz="2400" dirty="0" smtClean="0">
                <a:solidFill>
                  <a:schemeClr val="tx2"/>
                </a:solidFill>
                <a:cs typeface="Aban Light" pitchFamily="2" charset="-78"/>
              </a:rPr>
              <a:t>پذیری سازه، انرژی استهلاک شده در سازه، دامنه و تعداد بارگزاری</a:t>
            </a:r>
            <a:r>
              <a:rPr lang="fa-IR" sz="2400" dirty="0" smtClean="0">
                <a:cs typeface="Aban Light" pitchFamily="2" charset="-78"/>
              </a:rPr>
              <a:t> می باشند بیان می کنند.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اندیس خسارت: توابعی از پاسخ های فیزیکی که بیانگر حالت خسارت سازه می باشند.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در توابع پیشنهادی </a:t>
            </a:r>
            <a:r>
              <a:rPr lang="fa-IR" sz="2400" dirty="0" smtClean="0">
                <a:solidFill>
                  <a:srgbClr val="00B050"/>
                </a:solidFill>
                <a:cs typeface="Aban Light" pitchFamily="2" charset="-78"/>
              </a:rPr>
              <a:t>عدد صفر معرف عدم آسیب </a:t>
            </a:r>
            <a:r>
              <a:rPr lang="fa-IR" sz="2400" dirty="0" smtClean="0">
                <a:cs typeface="Aban Light" pitchFamily="2" charset="-78"/>
              </a:rPr>
              <a:t>و </a:t>
            </a:r>
            <a:r>
              <a:rPr lang="fa-IR" sz="2400" dirty="0" smtClean="0">
                <a:solidFill>
                  <a:schemeClr val="tx2"/>
                </a:solidFill>
                <a:cs typeface="Aban Light" pitchFamily="2" charset="-78"/>
              </a:rPr>
              <a:t>عدد یک معرف آسیب کامل </a:t>
            </a:r>
            <a:r>
              <a:rPr lang="fa-IR" sz="2400" dirty="0" smtClean="0">
                <a:solidFill>
                  <a:schemeClr val="tx1"/>
                </a:solidFill>
                <a:cs typeface="Aban Light" pitchFamily="2" charset="-78"/>
              </a:rPr>
              <a:t>می باشد.</a:t>
            </a:r>
          </a:p>
          <a:p>
            <a:pPr algn="r" rtl="1"/>
            <a:endParaRPr lang="en-US" sz="2400" dirty="0">
              <a:solidFill>
                <a:schemeClr val="tx2"/>
              </a:solidFill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28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43622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dirty="0" smtClean="0">
                <a:cs typeface="Aban Light" pitchFamily="2" charset="-78"/>
              </a:rPr>
              <a:t>انواع پارامترهای خسارت در مدل های خسارت: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الف: پارامتر تغییر شکل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ب: پارامتر اتلاف انرژی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ج: پارامتر خستگی بر اثر بارهای چرخه ای </a:t>
            </a:r>
          </a:p>
          <a:p>
            <a:pPr marL="0" indent="0" algn="r" rtl="1">
              <a:buNone/>
            </a:pPr>
            <a:r>
              <a:rPr lang="fa-IR" sz="2400" dirty="0">
                <a:cs typeface="Aban Light" pitchFamily="2" charset="-78"/>
              </a:rPr>
              <a:t> </a:t>
            </a:r>
            <a:r>
              <a:rPr lang="fa-IR" sz="2400" dirty="0" smtClean="0">
                <a:cs typeface="Aban Light" pitchFamily="2" charset="-78"/>
              </a:rPr>
              <a:t>       با تعداد چرخه های کوتاه</a:t>
            </a:r>
            <a:endParaRPr lang="en-US" sz="2400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29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2897981"/>
            <a:ext cx="4589800" cy="304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343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sz="2800" dirty="0" smtClean="0">
                <a:cs typeface="Aban Light" pitchFamily="2" charset="-78"/>
              </a:rPr>
              <a:t>پارامتر تغییر شکل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شکل پذیری الاستیک، از پارامترهای مهم خسارت می باشد.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انواع شکل پذیری: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الف: </a:t>
            </a:r>
            <a:r>
              <a:rPr lang="fa-IR" sz="2200" dirty="0">
                <a:cs typeface="Aban Light" pitchFamily="2" charset="-78"/>
              </a:rPr>
              <a:t>شکل پذیری </a:t>
            </a:r>
            <a:r>
              <a:rPr lang="fa-IR" sz="2200" dirty="0" smtClean="0">
                <a:cs typeface="Aban Light" pitchFamily="2" charset="-78"/>
              </a:rPr>
              <a:t>مصالح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ب: </a:t>
            </a:r>
            <a:r>
              <a:rPr lang="fa-IR" sz="2200" dirty="0">
                <a:cs typeface="Aban Light" pitchFamily="2" charset="-78"/>
              </a:rPr>
              <a:t>شکل پذیری </a:t>
            </a:r>
            <a:r>
              <a:rPr lang="fa-IR" sz="2200" dirty="0" smtClean="0">
                <a:cs typeface="Aban Light" pitchFamily="2" charset="-78"/>
              </a:rPr>
              <a:t>مقاطع عرضی</a:t>
            </a:r>
          </a:p>
          <a:p>
            <a:pPr lvl="1" algn="r" rtl="1"/>
            <a:r>
              <a:rPr lang="fa-IR" sz="2200" dirty="0" smtClean="0">
                <a:cs typeface="Aban Light" pitchFamily="2" charset="-78"/>
              </a:rPr>
              <a:t>ج: </a:t>
            </a:r>
            <a:r>
              <a:rPr lang="fa-IR" sz="2200" dirty="0">
                <a:cs typeface="Aban Light" pitchFamily="2" charset="-78"/>
              </a:rPr>
              <a:t>شکل </a:t>
            </a:r>
            <a:r>
              <a:rPr lang="fa-IR" sz="2200" dirty="0" smtClean="0">
                <a:cs typeface="Aban Light" pitchFamily="2" charset="-78"/>
              </a:rPr>
              <a:t>پذیری جابه جایی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ارزیابی ایمنی ساختمان با توجه به مدلهای خسارت بر مبنای  </a:t>
            </a:r>
            <a:r>
              <a:rPr lang="fa-IR" sz="2400" dirty="0" smtClean="0">
                <a:solidFill>
                  <a:schemeClr val="tx2"/>
                </a:solidFill>
                <a:cs typeface="Aban Light" pitchFamily="2" charset="-78"/>
              </a:rPr>
              <a:t>تنها</a:t>
            </a:r>
            <a:r>
              <a:rPr lang="fa-IR" sz="2400" dirty="0" smtClean="0">
                <a:cs typeface="Aban Light" pitchFamily="2" charset="-78"/>
              </a:rPr>
              <a:t> شکل پذیری: </a:t>
            </a:r>
          </a:p>
          <a:p>
            <a:pPr marL="0" indent="0" algn="r" rtl="1">
              <a:buNone/>
            </a:pPr>
            <a:r>
              <a:rPr lang="fa-IR" sz="2400" dirty="0" smtClean="0">
                <a:cs typeface="Aban Light" pitchFamily="2" charset="-78"/>
              </a:rPr>
              <a:t>     مقایسه چرخش پلاستیک حداکثر تحت اثر یک چرخه بارگزاری با مقدار مجاز</a:t>
            </a:r>
          </a:p>
          <a:p>
            <a:pPr algn="r" rtl="1"/>
            <a:endParaRPr lang="fa-IR" sz="2400" dirty="0" smtClean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30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67849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 algn="r" rtl="1"/>
            <a:r>
              <a:rPr lang="fa-IR" sz="40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endParaRPr lang="fa-IR" sz="2400" b="1" dirty="0" smtClean="0">
              <a:cs typeface="Aban Light" pitchFamily="2" charset="-78"/>
            </a:endParaRPr>
          </a:p>
          <a:p>
            <a:pPr marL="0" indent="0" algn="r" rtl="1">
              <a:buNone/>
            </a:pPr>
            <a:endParaRPr lang="fa-IR" sz="2400" b="1" dirty="0">
              <a:cs typeface="Aban Light" pitchFamily="2" charset="-78"/>
            </a:endParaRPr>
          </a:p>
          <a:p>
            <a:pPr marL="0" indent="0" algn="r" rtl="1">
              <a:buNone/>
            </a:pPr>
            <a:endParaRPr lang="fa-IR" sz="2400" b="1" dirty="0" smtClean="0">
              <a:cs typeface="Aban Light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انواع </a:t>
            </a:r>
            <a:r>
              <a:rPr lang="fa-IR" sz="2400" b="1" dirty="0" smtClean="0">
                <a:cs typeface="Aban Light" pitchFamily="2" charset="-78"/>
              </a:rPr>
              <a:t>شاخص خرابی</a:t>
            </a:r>
          </a:p>
          <a:p>
            <a:pPr marL="0" indent="0" algn="r" rtl="1">
              <a:buNone/>
            </a:pPr>
            <a:endParaRPr lang="fa-IR" sz="2400" dirty="0" smtClean="0">
              <a:cs typeface="Aban Light" pitchFamily="2" charset="-78"/>
            </a:endParaRPr>
          </a:p>
          <a:p>
            <a:pPr marL="0" indent="0" algn="r" rtl="1">
              <a:buNone/>
            </a:pPr>
            <a:endParaRPr lang="fa-IR" sz="2400" dirty="0" smtClean="0">
              <a:cs typeface="Aban Light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31</a:t>
            </a:fld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23366732"/>
              </p:ext>
            </p:extLst>
          </p:nvPr>
        </p:nvGraphicFramePr>
        <p:xfrm>
          <a:off x="1060450" y="1320799"/>
          <a:ext cx="7943850" cy="485231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>
            <a:hlinkClick r:id="rId7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1" name="TextBox 10">
            <a:hlinkClick r:id="rId8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2" name="TextBox 11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3" name="TextBox 12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4018685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cs typeface="Aban Light" pitchFamily="2" charset="-78"/>
              </a:rPr>
              <a:t>پارامتر </a:t>
            </a:r>
            <a:r>
              <a:rPr lang="fa-IR" sz="2800" b="1" dirty="0">
                <a:cs typeface="Aban Light" pitchFamily="2" charset="-78"/>
              </a:rPr>
              <a:t>اتلاف </a:t>
            </a:r>
            <a:r>
              <a:rPr lang="fa-IR" sz="2800" b="1" dirty="0" smtClean="0">
                <a:cs typeface="Aban Light" pitchFamily="2" charset="-78"/>
              </a:rPr>
              <a:t>انرژی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اتلاف انرژی المان ها در خلال رفتار هیسترزیس: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میزان انرژی زائل شده در هر چرخه=مساحت زیر منحنی هر چرخه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در نطر گرفتن اثر تجمعی زلزله و لرزه های آن، در</a:t>
            </a: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   مدل های خسارت</a:t>
            </a:r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32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3721100"/>
            <a:ext cx="3891055" cy="2097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7849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dirty="0" smtClean="0">
                <a:cs typeface="Aban Light" pitchFamily="2" charset="-78"/>
              </a:rPr>
              <a:t>پارامتر خستگی بر اثر بارهای چرخه ای با تعداد چرخه های کوتاه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زلزله: بار لرزه ای با چرخه های با تعداد کم می باشد، و در صورت عدم خرابی عضو: موجب خستگی در عضو می شود.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خسارت بر مبنای تئوری خستگی در سازه های فولادی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الف: مطالعه کرودا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ب: مطالعه کراوینکلر و زهره ای</a:t>
            </a:r>
          </a:p>
          <a:p>
            <a:pPr algn="r" rtl="1"/>
            <a:r>
              <a:rPr lang="fa-IR" sz="2400" dirty="0" smtClean="0">
                <a:cs typeface="Aban Light" pitchFamily="2" charset="-78"/>
              </a:rPr>
              <a:t>سایر محققین</a:t>
            </a:r>
            <a:endParaRPr lang="en-US" sz="2400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33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67849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cs typeface="Aban Light" pitchFamily="2" charset="-78"/>
              </a:rPr>
              <a:t>الف: مطالعه کرودا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پیامدهای ناشی از خستگی شدید در المان های سازه ای تحت اثر بارهای لرزه ای با چرخه های کم</a:t>
            </a:r>
            <a:endParaRPr lang="fa-IR" sz="2400" b="1" dirty="0">
              <a:cs typeface="Aban Light" pitchFamily="2" charset="-78"/>
            </a:endParaRP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الف: کاهش ظرفیت تغییر شکل کششی عضو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ب: کاهش شکل پذیری در خلال تغییر شکل نسبی چرخه ای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ج: انتشار ترک در بخش هایی از سازه که کرنش بیش از حد داشته اند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34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22807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800" b="1" dirty="0" smtClean="0">
                <a:cs typeface="Aban Light" pitchFamily="2" charset="-78"/>
              </a:rPr>
              <a:t>ب: مطالعه </a:t>
            </a:r>
            <a:r>
              <a:rPr lang="fa-IR" sz="2800" b="1" dirty="0">
                <a:cs typeface="Aban Light" pitchFamily="2" charset="-78"/>
              </a:rPr>
              <a:t>کراوینکلر و زهره </a:t>
            </a:r>
            <a:r>
              <a:rPr lang="fa-IR" sz="2800" b="1" dirty="0" smtClean="0">
                <a:cs typeface="Aban Light" pitchFamily="2" charset="-78"/>
              </a:rPr>
              <a:t>ای</a:t>
            </a:r>
          </a:p>
          <a:p>
            <a:pPr algn="r" rtl="1"/>
            <a:endParaRPr lang="fa-IR" sz="2800" b="1" dirty="0" smtClean="0">
              <a:cs typeface="Aban Light" pitchFamily="2" charset="-78"/>
            </a:endParaRP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35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5" y="3890963"/>
            <a:ext cx="4057650" cy="2200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87939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fa-IR" sz="2800" b="1" dirty="0" smtClean="0">
                <a:cs typeface="Aban Light" pitchFamily="2" charset="-78"/>
              </a:rPr>
              <a:t>ب: مطالعه </a:t>
            </a:r>
            <a:r>
              <a:rPr lang="fa-IR" sz="2800" b="1" dirty="0">
                <a:cs typeface="Aban Light" pitchFamily="2" charset="-78"/>
              </a:rPr>
              <a:t>کراوینکلر و زهره </a:t>
            </a:r>
            <a:r>
              <a:rPr lang="fa-IR" sz="2800" b="1" dirty="0" smtClean="0">
                <a:cs typeface="Aban Light" pitchFamily="2" charset="-78"/>
              </a:rPr>
              <a:t>ای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کاهش پایداری یک المان فولادی با افزایش تعداد چرخه ها یک فرآیند غیرخطی می باشد.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شکل </a:t>
            </a:r>
            <a:r>
              <a:rPr lang="en-US" sz="2400" b="1" dirty="0" smtClean="0">
                <a:cs typeface="Aban Light" pitchFamily="2" charset="-78"/>
              </a:rPr>
              <a:t>a</a:t>
            </a:r>
            <a:r>
              <a:rPr lang="fa-IR" sz="2400" b="1" dirty="0" smtClean="0">
                <a:cs typeface="Aban Light" pitchFamily="2" charset="-78"/>
              </a:rPr>
              <a:t>: افت مشخصات مکانیکی با سرعت کم مختص به شکل کمانش محلی که با  افت تدریجی پارامترهای مکانیکی همراه می باشد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شکل </a:t>
            </a:r>
            <a:r>
              <a:rPr lang="en-US" sz="2400" b="1" dirty="0" smtClean="0">
                <a:cs typeface="Aban Light" pitchFamily="2" charset="-78"/>
              </a:rPr>
              <a:t>b</a:t>
            </a:r>
            <a:r>
              <a:rPr lang="fa-IR" sz="2400" b="1" dirty="0" smtClean="0">
                <a:cs typeface="Aban Light" pitchFamily="2" charset="-78"/>
              </a:rPr>
              <a:t>: بحث انتشار ترک و مسائل شکست در جوش </a:t>
            </a:r>
          </a:p>
          <a:p>
            <a:pPr marL="0" indent="0" algn="r" rtl="1">
              <a:buNone/>
            </a:pPr>
            <a:r>
              <a:rPr lang="fa-IR" sz="2400" b="1" dirty="0">
                <a:cs typeface="Aban Light" pitchFamily="2" charset="-78"/>
              </a:rPr>
              <a:t> </a:t>
            </a:r>
            <a:r>
              <a:rPr lang="fa-IR" sz="2400" b="1" dirty="0" smtClean="0">
                <a:cs typeface="Aban Light" pitchFamily="2" charset="-78"/>
              </a:rPr>
              <a:t>افت ناگهانی در مشخصات مکانیکی بعد از گسترش ترک های</a:t>
            </a: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موئین و افزایش تعداد چرخه ها</a:t>
            </a:r>
          </a:p>
          <a:p>
            <a:pPr marL="0" indent="0" algn="r" rtl="1">
              <a:buNone/>
            </a:pPr>
            <a:r>
              <a:rPr lang="fa-IR" sz="2400" b="1" dirty="0">
                <a:cs typeface="Aban Light" pitchFamily="2" charset="-78"/>
              </a:rPr>
              <a:t> </a:t>
            </a:r>
            <a:r>
              <a:rPr lang="fa-IR" sz="2400" b="1" dirty="0" smtClean="0">
                <a:cs typeface="Aban Light" pitchFamily="2" charset="-78"/>
              </a:rPr>
              <a:t> </a:t>
            </a:r>
          </a:p>
          <a:p>
            <a:pPr algn="r" rtl="1"/>
            <a:endParaRPr lang="fa-IR" sz="2800" b="1" dirty="0" smtClean="0">
              <a:cs typeface="Aban Light" pitchFamily="2" charset="-78"/>
            </a:endParaRP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36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24" y="3670301"/>
            <a:ext cx="4464587" cy="242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3340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cs typeface="Aban Light" pitchFamily="2" charset="-78"/>
              </a:rPr>
              <a:t>محدوده 1: فرآیند کاهش مشخصات مکانیکی به علت کمانش بال تیر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محدوده 2:تثبیت در سایز کمانش بال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محدوده 3: کاهش سریع منحصرا به دلیل ایجاد ترک</a:t>
            </a: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    در جوش(ترک ها به صورت طولی رشد پیدا کرده اند و </a:t>
            </a:r>
          </a:p>
          <a:p>
            <a:pPr marL="0" indent="0" algn="r" rtl="1">
              <a:buNone/>
            </a:pPr>
            <a:r>
              <a:rPr lang="fa-IR" sz="2400" b="1" dirty="0">
                <a:cs typeface="Aban Light" pitchFamily="2" charset="-78"/>
              </a:rPr>
              <a:t> </a:t>
            </a:r>
            <a:r>
              <a:rPr lang="fa-IR" sz="2400" b="1" dirty="0" smtClean="0">
                <a:cs typeface="Aban Light" pitchFamily="2" charset="-78"/>
              </a:rPr>
              <a:t>  دیگر موئی نمی باشند)</a:t>
            </a:r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37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348" y="1878013"/>
            <a:ext cx="3295650" cy="3990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1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solidFill>
                  <a:schemeClr val="tx1"/>
                </a:solidFill>
                <a:cs typeface="Aban Light" pitchFamily="2" charset="-78"/>
              </a:rPr>
              <a:t>شاخص خسارت</a:t>
            </a:r>
            <a:br>
              <a:rPr lang="fa-IR" b="1" dirty="0">
                <a:solidFill>
                  <a:schemeClr val="tx1"/>
                </a:solidFill>
                <a:cs typeface="Aban Light" pitchFamily="2" charset="-78"/>
              </a:rPr>
            </a:br>
            <a:r>
              <a:rPr lang="fa-IR" b="1" dirty="0">
                <a:solidFill>
                  <a:srgbClr val="00B050"/>
                </a:solidFill>
                <a:cs typeface="Aban Light" pitchFamily="2" charset="-78"/>
              </a:rPr>
              <a:t>کمی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cs typeface="Aban Light" pitchFamily="2" charset="-78"/>
              </a:rPr>
              <a:t>  </a:t>
            </a:r>
            <a:r>
              <a:rPr lang="en-US" sz="2400" b="1" dirty="0" smtClean="0">
                <a:cs typeface="Aban Light" pitchFamily="2" charset="-78"/>
              </a:rPr>
              <a:t>D</a:t>
            </a:r>
            <a:r>
              <a:rPr lang="fa-IR" sz="2400" b="1" dirty="0" smtClean="0">
                <a:cs typeface="Aban Light" pitchFamily="2" charset="-78"/>
              </a:rPr>
              <a:t> نشانه خسارت</a:t>
            </a:r>
          </a:p>
          <a:p>
            <a:pPr algn="r" rtl="1"/>
            <a:r>
              <a:rPr lang="en-US" sz="2400" b="1" dirty="0" smtClean="0">
                <a:cs typeface="Aban Light" pitchFamily="2" charset="-78"/>
              </a:rPr>
              <a:t>N</a:t>
            </a:r>
            <a:r>
              <a:rPr lang="fa-IR" sz="2400" b="1" dirty="0" smtClean="0">
                <a:cs typeface="Aban Light" pitchFamily="2" charset="-78"/>
              </a:rPr>
              <a:t> تعداد چرخه ها</a:t>
            </a:r>
          </a:p>
          <a:p>
            <a:pPr algn="r" rtl="1"/>
            <a:r>
              <a:rPr lang="en-US" sz="2400" b="1" dirty="0" smtClean="0">
                <a:cs typeface="Aban Light" pitchFamily="2" charset="-78"/>
              </a:rPr>
              <a:t>Delta p</a:t>
            </a:r>
            <a:r>
              <a:rPr lang="fa-IR" sz="2400" b="1" dirty="0" smtClean="0">
                <a:cs typeface="Aban Light" pitchFamily="2" charset="-78"/>
              </a:rPr>
              <a:t> محدوده تغییر شکل پلاستیک</a:t>
            </a:r>
          </a:p>
          <a:p>
            <a:pPr algn="r" rtl="1"/>
            <a:r>
              <a:rPr lang="fa-IR" sz="2400" b="1" dirty="0" smtClean="0">
                <a:cs typeface="Aban Light" pitchFamily="2" charset="-78"/>
              </a:rPr>
              <a:t>آلفا: ضریب مشخصالت مصالح به صورت تجربی</a:t>
            </a:r>
          </a:p>
          <a:p>
            <a:pPr marL="0" indent="0" algn="r" rtl="1">
              <a:buNone/>
            </a:pPr>
            <a:r>
              <a:rPr lang="fa-IR" sz="2400" b="1" dirty="0">
                <a:cs typeface="Aban Light" pitchFamily="2" charset="-78"/>
              </a:rPr>
              <a:t> </a:t>
            </a:r>
            <a:r>
              <a:rPr lang="fa-IR" sz="2400" b="1" dirty="0" smtClean="0">
                <a:cs typeface="Aban Light" pitchFamily="2" charset="-78"/>
              </a:rPr>
              <a:t>        به دست می آید.</a:t>
            </a:r>
          </a:p>
          <a:p>
            <a:pPr algn="r" rtl="1"/>
            <a:endParaRPr lang="fa-IR" sz="2800" b="1" dirty="0" smtClean="0">
              <a:cs typeface="Aban Light" pitchFamily="2" charset="-78"/>
            </a:endParaRP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38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2149" y="1323975"/>
            <a:ext cx="3251311" cy="827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2974" y="2151062"/>
            <a:ext cx="4301751" cy="75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0256" y="3193257"/>
            <a:ext cx="4167186" cy="10715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81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3200" b="1" dirty="0" smtClean="0">
                <a:cs typeface="Aban Light" pitchFamily="2" charset="-78"/>
              </a:rPr>
              <a:t>منحنی شکنندگی</a:t>
            </a:r>
            <a:endParaRPr lang="en-US" sz="3200" dirty="0">
              <a:solidFill>
                <a:schemeClr val="tx1"/>
              </a:solidFill>
              <a:cs typeface="Aban Light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2400" b="1" dirty="0" smtClean="0">
                <a:cs typeface="Aban Light" pitchFamily="2" charset="-78"/>
              </a:rPr>
              <a:t>  </a:t>
            </a:r>
            <a:r>
              <a:rPr lang="fa-IR" sz="2400" dirty="0">
                <a:cs typeface="Aban Light" pitchFamily="2" charset="-78"/>
              </a:rPr>
              <a:t>نوع و اندازه خسارت که یک جز تجربه میکند نامشخص می باشد. توابع شکنندگی اجزا توزیع آماری است که احتمال مشروط تحمیل خسارتی ناشی از تقاضای زلزله را ننشان می دهد.</a:t>
            </a:r>
            <a:endParaRPr lang="en-US" sz="2400" dirty="0">
              <a:cs typeface="Aban Light" pitchFamily="2" charset="-78"/>
            </a:endParaRPr>
          </a:p>
          <a:p>
            <a:pPr algn="r" rtl="1"/>
            <a:r>
              <a:rPr lang="fa-IR" sz="2400" dirty="0">
                <a:cs typeface="Aban Light" pitchFamily="2" charset="-78"/>
              </a:rPr>
              <a:t>توابع شکنندگی توابعی اماری هستند </a:t>
            </a:r>
            <a:r>
              <a:rPr lang="fa-IR" sz="2400" dirty="0" smtClean="0">
                <a:cs typeface="Aban Light" pitchFamily="2" charset="-78"/>
              </a:rPr>
              <a:t>که </a:t>
            </a:r>
            <a:r>
              <a:rPr lang="fa-IR" sz="2400" dirty="0">
                <a:cs typeface="Aban Light" pitchFamily="2" charset="-78"/>
              </a:rPr>
              <a:t>میزان احتمال وقوع اسیب دیدگی را در یک مقدار مشخص تقاضا(نیرو) نشان میدهند</a:t>
            </a:r>
            <a:endParaRPr lang="en-US" sz="2400" dirty="0">
              <a:cs typeface="Aban Light" pitchFamily="2" charset="-78"/>
            </a:endParaRPr>
          </a:p>
          <a:p>
            <a:pPr marL="0" indent="0" algn="r" rtl="1">
              <a:buNone/>
            </a:pPr>
            <a:endParaRPr lang="fa-IR" sz="2400" b="1" dirty="0" smtClean="0">
              <a:cs typeface="Aban Light" pitchFamily="2" charset="-78"/>
            </a:endParaRPr>
          </a:p>
          <a:p>
            <a:pPr algn="r" rtl="1"/>
            <a:endParaRPr lang="fa-IR" sz="2800" b="1" dirty="0" smtClean="0">
              <a:cs typeface="Aban Light" pitchFamily="2" charset="-78"/>
            </a:endParaRP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39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3148191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Aban Light" pitchFamily="2" charset="-78"/>
              </a:rPr>
              <a:t>منحنی شکنندگی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sz="2400" b="1" dirty="0">
                <a:cs typeface="Aban Light" pitchFamily="2" charset="-78"/>
              </a:rPr>
              <a:t>وضعیت خرابی۱:</a:t>
            </a:r>
          </a:p>
          <a:p>
            <a:pPr algn="r" rtl="1"/>
            <a:r>
              <a:rPr lang="fa-IR" sz="2400" b="1" dirty="0">
                <a:cs typeface="Aban Light" pitchFamily="2" charset="-78"/>
              </a:rPr>
              <a:t>مناطق کمانش یافته بال تیر و کمانش موضعی جان، نیاز به صاف شدگی توسط حرارت دارند.</a:t>
            </a:r>
          </a:p>
          <a:p>
            <a:pPr algn="r" rtl="1"/>
            <a:r>
              <a:rPr lang="fa-IR" sz="2400" b="1" dirty="0">
                <a:cs typeface="Aban Light" pitchFamily="2" charset="-78"/>
              </a:rPr>
              <a:t>وضعیت خرابی۲:</a:t>
            </a:r>
          </a:p>
          <a:p>
            <a:pPr algn="r" rtl="1"/>
            <a:r>
              <a:rPr lang="fa-IR" sz="2400" b="1" dirty="0">
                <a:cs typeface="Aban Light" pitchFamily="2" charset="-78"/>
              </a:rPr>
              <a:t>اعوجاج پیچشی جانبی تیر در ناحیه مفصل(احتمالا مفصل پلاستیک) نیاز به جایگزینی بال تیر و جان به صورت محدود دارد، همین کار برای اعضای سازه ای و غیر سازه ای مجاور نیز باید انجام گیرد.</a:t>
            </a:r>
          </a:p>
          <a:p>
            <a:pPr algn="r" rtl="1"/>
            <a:r>
              <a:rPr lang="fa-IR" sz="2400" b="1" dirty="0">
                <a:cs typeface="Aban Light" pitchFamily="2" charset="-78"/>
              </a:rPr>
              <a:t>وضعیت خرابی۳</a:t>
            </a:r>
            <a:r>
              <a:rPr lang="fa-IR" sz="2400" b="1" dirty="0" smtClean="0">
                <a:cs typeface="Aban Light" pitchFamily="2" charset="-78"/>
              </a:rPr>
              <a:t>:</a:t>
            </a:r>
          </a:p>
          <a:p>
            <a:pPr algn="r" rtl="1"/>
            <a:r>
              <a:rPr lang="fa-IR" sz="2400" b="1" dirty="0">
                <a:cs typeface="Aban Light" pitchFamily="2" charset="-78"/>
              </a:rPr>
              <a:t>شکست بال تیر ناشی از خستگی سیکل کم در منطقه پلاستیک نیاز به جایگزینی بخش اعظم مقطع تیر در ان ناحیه دارد، مشابه این کار برای اعضای سازه ای و غیر سازه ای مجاور نیز باید انجام شود</a:t>
            </a: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40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297872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fa-IR" b="1" dirty="0">
                <a:cs typeface="Aban Light" pitchFamily="2" charset="-78"/>
              </a:rPr>
              <a:t>منحنی شکنندگی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r>
              <a:rPr lang="fa-IR" sz="2400" b="1" dirty="0">
                <a:cs typeface="Aban Light" pitchFamily="2" charset="-78"/>
              </a:rPr>
              <a:t>شکل 3-4 یک دسته از توابع شکنندگی(یا منحنی شکنندگی) </a:t>
            </a:r>
            <a:endParaRPr lang="fa-IR" sz="2400" b="1" dirty="0" smtClean="0">
              <a:cs typeface="Aban Light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 </a:t>
            </a:r>
            <a:r>
              <a:rPr lang="fa-IR" sz="2400" b="1" dirty="0">
                <a:cs typeface="Aban Light" pitchFamily="2" charset="-78"/>
              </a:rPr>
              <a:t>متوالی را برای تیر </a:t>
            </a:r>
            <a:r>
              <a:rPr lang="en-US" sz="2400" b="1" dirty="0">
                <a:cs typeface="Aban Light" pitchFamily="2" charset="-78"/>
              </a:rPr>
              <a:t>RBS </a:t>
            </a:r>
            <a:r>
              <a:rPr lang="fa-IR" sz="2400" b="1" dirty="0" smtClean="0">
                <a:cs typeface="Aban Light" pitchFamily="2" charset="-78"/>
              </a:rPr>
              <a:t>قاب </a:t>
            </a:r>
            <a:r>
              <a:rPr lang="fa-IR" sz="2400" b="1" dirty="0">
                <a:cs typeface="Aban Light" pitchFamily="2" charset="-78"/>
              </a:rPr>
              <a:t>ویژه ی </a:t>
            </a:r>
            <a:r>
              <a:rPr lang="fa-IR" sz="2400" b="1" dirty="0" smtClean="0">
                <a:cs typeface="Aban Light" pitchFamily="2" charset="-78"/>
              </a:rPr>
              <a:t>خمشی</a:t>
            </a: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 </a:t>
            </a:r>
            <a:r>
              <a:rPr lang="fa-IR" sz="2400" b="1" dirty="0">
                <a:cs typeface="Aban Light" pitchFamily="2" charset="-78"/>
              </a:rPr>
              <a:t>نشان می دهد. </a:t>
            </a:r>
            <a:endParaRPr lang="fa-IR" sz="2400" b="1" dirty="0" smtClean="0">
              <a:cs typeface="Aban Light" pitchFamily="2" charset="-78"/>
            </a:endParaRP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برای </a:t>
            </a:r>
            <a:r>
              <a:rPr lang="fa-IR" sz="2400" b="1" dirty="0">
                <a:cs typeface="Aban Light" pitchFamily="2" charset="-78"/>
              </a:rPr>
              <a:t>هر گروه شکنندگی سه </a:t>
            </a:r>
            <a:r>
              <a:rPr lang="fa-IR" sz="2400" b="1" dirty="0" smtClean="0">
                <a:cs typeface="Aban Light" pitchFamily="2" charset="-78"/>
              </a:rPr>
              <a:t>وضعیت</a:t>
            </a:r>
          </a:p>
          <a:p>
            <a:pPr marL="0" indent="0" algn="r" rtl="1">
              <a:buNone/>
            </a:pPr>
            <a:r>
              <a:rPr lang="fa-IR" sz="2400" b="1" dirty="0" smtClean="0">
                <a:cs typeface="Aban Light" pitchFamily="2" charset="-78"/>
              </a:rPr>
              <a:t> </a:t>
            </a:r>
            <a:r>
              <a:rPr lang="fa-IR" sz="2400" b="1" dirty="0">
                <a:cs typeface="Aban Light" pitchFamily="2" charset="-78"/>
              </a:rPr>
              <a:t>خسارت تعریف شده است:</a:t>
            </a: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41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noFill/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  <p:pic>
        <p:nvPicPr>
          <p:cNvPr id="9" name="Picture 8"/>
          <p:cNvPicPr/>
          <p:nvPr/>
        </p:nvPicPr>
        <p:blipFill>
          <a:blip r:embed="rId4"/>
          <a:stretch>
            <a:fillRect/>
          </a:stretch>
        </p:blipFill>
        <p:spPr>
          <a:xfrm>
            <a:off x="1946275" y="3162300"/>
            <a:ext cx="5165725" cy="317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72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sz="4400" b="1" dirty="0" smtClean="0">
                <a:cs typeface="Aban Light" pitchFamily="2" charset="-78"/>
              </a:rPr>
              <a:t>ارزیابی خسارت و محاسبه خسارت</a:t>
            </a:r>
            <a:endParaRPr lang="en-US" sz="4400" b="1" dirty="0">
              <a:cs typeface="Aban Light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indent="0" algn="r" rtl="1">
              <a:buNone/>
            </a:pPr>
            <a:endParaRPr lang="fa-IR" sz="2800" b="1" dirty="0" smtClean="0">
              <a:cs typeface="Aban Light" pitchFamily="2" charset="-78"/>
            </a:endParaRPr>
          </a:p>
          <a:p>
            <a:pPr algn="r" rtl="1"/>
            <a:endParaRPr lang="fa-IR" sz="2800" b="1" dirty="0" smtClean="0">
              <a:cs typeface="Aban Light" pitchFamily="2" charset="-78"/>
            </a:endParaRPr>
          </a:p>
          <a:p>
            <a:pPr algn="r" rtl="1"/>
            <a:endParaRPr lang="fa-IR" sz="2400" b="1" dirty="0">
              <a:cs typeface="Aban Light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42</a:t>
            </a:fld>
            <a:endParaRPr lang="en-US" dirty="0"/>
          </a:p>
        </p:txBody>
      </p:sp>
      <p:sp>
        <p:nvSpPr>
          <p:cNvPr id="14" name="TextBox 13">
            <a:hlinkClick r:id="rId2" action="ppaction://hlinksldjump"/>
          </p:cNvPr>
          <p:cNvSpPr txBox="1"/>
          <p:nvPr/>
        </p:nvSpPr>
        <p:spPr>
          <a:xfrm>
            <a:off x="7351152" y="6332666"/>
            <a:ext cx="263587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 rtl="1">
              <a:spcBef>
                <a:spcPts val="1000"/>
              </a:spcBef>
              <a:buClr>
                <a:srgbClr val="D16349"/>
              </a:buClr>
            </a:pPr>
            <a:r>
              <a:rPr lang="fa-IR" sz="1600" b="1" dirty="0">
                <a:cs typeface="Aban Light" pitchFamily="2" charset="-78"/>
              </a:rPr>
              <a:t>مدلسازی سازه و تحلیل </a:t>
            </a:r>
            <a:r>
              <a:rPr lang="fa-IR" sz="1600" b="1" dirty="0" smtClean="0">
                <a:cs typeface="Aban Light" pitchFamily="2" charset="-78"/>
              </a:rPr>
              <a:t>خطر</a:t>
            </a:r>
            <a:endParaRPr lang="fa-IR" sz="1600" b="1" dirty="0">
              <a:cs typeface="Aban Light" pitchFamily="2" charset="-78"/>
            </a:endParaRPr>
          </a:p>
        </p:txBody>
      </p:sp>
      <p:sp>
        <p:nvSpPr>
          <p:cNvPr id="15" name="TextBox 14">
            <a:hlinkClick r:id="rId3" action="ppaction://hlinksldjump"/>
          </p:cNvPr>
          <p:cNvSpPr txBox="1"/>
          <p:nvPr/>
        </p:nvSpPr>
        <p:spPr>
          <a:xfrm>
            <a:off x="10134598" y="6332666"/>
            <a:ext cx="182203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مقدمه</a:t>
            </a:r>
          </a:p>
        </p:txBody>
      </p:sp>
      <p:sp>
        <p:nvSpPr>
          <p:cNvPr id="16" name="TextBox 15">
            <a:hlinkClick r:id="" action="ppaction://noaction"/>
          </p:cNvPr>
          <p:cNvSpPr txBox="1"/>
          <p:nvPr/>
        </p:nvSpPr>
        <p:spPr>
          <a:xfrm>
            <a:off x="4230173" y="6342088"/>
            <a:ext cx="3039307" cy="338554"/>
          </a:xfrm>
          <a:prstGeom prst="rect">
            <a:avLst/>
          </a:prstGeom>
          <a:ln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 rtl="1"/>
            <a:r>
              <a:rPr lang="fa-IR" sz="1600" b="1" dirty="0">
                <a:cs typeface="Aban Light" pitchFamily="2" charset="-78"/>
              </a:rPr>
              <a:t>منحنی شکنندگی و شاخص های خسارت</a:t>
            </a:r>
          </a:p>
        </p:txBody>
      </p:sp>
      <p:sp>
        <p:nvSpPr>
          <p:cNvPr id="17" name="TextBox 16">
            <a:hlinkClick r:id="" action="ppaction://noaction"/>
          </p:cNvPr>
          <p:cNvSpPr txBox="1"/>
          <p:nvPr/>
        </p:nvSpPr>
        <p:spPr>
          <a:xfrm>
            <a:off x="1762125" y="6342088"/>
            <a:ext cx="2371725" cy="338554"/>
          </a:xfrm>
          <a:prstGeom prst="rect">
            <a:avLst/>
          </a:prstGeom>
          <a:solidFill>
            <a:srgbClr val="92D050"/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pPr algn="r" rtl="1"/>
            <a:r>
              <a:rPr lang="fa-IR" sz="1600" b="1" dirty="0">
                <a:cs typeface="Aban Light" pitchFamily="2" charset="-78"/>
              </a:rPr>
              <a:t>ارزیابی خسارت و محاسبه خسارت</a:t>
            </a:r>
          </a:p>
        </p:txBody>
      </p:sp>
    </p:spTree>
    <p:extLst>
      <p:ext uri="{BB962C8B-B14F-4D97-AF65-F5344CB8AC3E}">
        <p14:creationId xmlns:p14="http://schemas.microsoft.com/office/powerpoint/2010/main" val="433400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a-IR" sz="6000" dirty="0" smtClean="0">
                <a:cs typeface="Aban Light" pitchFamily="2" charset="-78"/>
              </a:rPr>
              <a:t>با تشکر</a:t>
            </a:r>
            <a:endParaRPr lang="en-US" sz="6000" dirty="0">
              <a:cs typeface="Aban Light" pitchFamily="2" charset="-78"/>
            </a:endParaRPr>
          </a:p>
        </p:txBody>
      </p:sp>
      <p:sp>
        <p:nvSpPr>
          <p:cNvPr id="6" name="Text Placeholder 5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87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Wisp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2298</TotalTime>
  <Words>2440</Words>
  <Application>Microsoft Office PowerPoint</Application>
  <PresentationFormat>Custom</PresentationFormat>
  <Paragraphs>461</Paragraphs>
  <Slides>43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44" baseType="lpstr">
      <vt:lpstr>Wisp</vt:lpstr>
      <vt:lpstr>ارزیابی خسارت وارد بر سازه های فولادی تحت اثر بارهای لرزه ای </vt:lpstr>
      <vt:lpstr>فهرست مطالب</vt:lpstr>
      <vt:lpstr>مقدمه</vt:lpstr>
      <vt:lpstr>مدلسازی سازه و تحلیل خطر لرزه ای منطقه</vt:lpstr>
      <vt:lpstr>تحلیل خطر</vt:lpstr>
      <vt:lpstr>تحلیل خطر </vt:lpstr>
      <vt:lpstr>تحلیل خطر</vt:lpstr>
      <vt:lpstr>مدلسازی سازه</vt:lpstr>
      <vt:lpstr>مدلسازی سازه</vt:lpstr>
      <vt:lpstr>مدلسازی سازه </vt:lpstr>
      <vt:lpstr>مدلسازی سازه </vt:lpstr>
      <vt:lpstr>مدلسازی سازه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مدلسازی سازه روش های مختلف تحلیل سازه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مدلسازی سازه عملکرد سازه  و روش های مختلف تعیین عملکرد </vt:lpstr>
      <vt:lpstr>منحنی شکنندگی و شاخص های خسارت</vt:lpstr>
      <vt:lpstr>آسیب پذیری سازه ها </vt:lpstr>
      <vt:lpstr>شاخص خسارت کیفی</vt:lpstr>
      <vt:lpstr>شاخص خسارت کیفی</vt:lpstr>
      <vt:lpstr>شاخص خسارت کیفی</vt:lpstr>
      <vt:lpstr>شاخص خسارت کمی</vt:lpstr>
      <vt:lpstr>شاخص خسارت کمی</vt:lpstr>
      <vt:lpstr>شاخص خسارت کمی</vt:lpstr>
      <vt:lpstr>منحنی شکنندگی و شاخص های خسارت</vt:lpstr>
      <vt:lpstr>شاخص خسارت کمی</vt:lpstr>
      <vt:lpstr>شاخص خسارت کمی</vt:lpstr>
      <vt:lpstr>شاخص خسارت کمی</vt:lpstr>
      <vt:lpstr>شاخص خسارت کمی</vt:lpstr>
      <vt:lpstr>شاخص خسارت کمی</vt:lpstr>
      <vt:lpstr>شاخص خسارت کمی</vt:lpstr>
      <vt:lpstr>شاخص خسارت کمی</vt:lpstr>
      <vt:lpstr>منحنی شکنندگی</vt:lpstr>
      <vt:lpstr>منحنی شکنندگی</vt:lpstr>
      <vt:lpstr>منحنی شکنندگی</vt:lpstr>
      <vt:lpstr>ارزیابی خسارت و محاسبه خسارت</vt:lpstr>
      <vt:lpstr>با تشکر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me</dc:creator>
  <cp:lastModifiedBy>irj</cp:lastModifiedBy>
  <cp:revision>191</cp:revision>
  <dcterms:created xsi:type="dcterms:W3CDTF">2015-04-01T12:09:10Z</dcterms:created>
  <dcterms:modified xsi:type="dcterms:W3CDTF">2015-07-13T02:28:32Z</dcterms:modified>
</cp:coreProperties>
</file>